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</p:sldIdLst>
  <p:sldSz cx="12192000" cy="6858000"/>
  <p:notesSz cx="6811963" cy="99456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25769" y="2845888"/>
            <a:ext cx="5112913" cy="3862981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000" dirty="0" smtClean="0"/>
              <a:t>26.01.17 г. Кирилл Анатольевич  Козырев провел открытое мероприятие для учителей школы и СГО  Что? Где? Когда?</a:t>
            </a:r>
            <a:r>
              <a:rPr lang="ru-RU" sz="2000" dirty="0"/>
              <a:t> «Экология</a:t>
            </a:r>
            <a:r>
              <a:rPr lang="ru-RU" sz="2000" dirty="0" smtClean="0"/>
              <a:t>» в 8 классах. Урок очень интересный с музыкальным сопровождением.  Кирилл Анатольевич создал очень доброжелательную, позитивную обстановку. Использовал активные методы обучения и воспитания для развития познавательной активности обучающихся. Содержание мероприятия ориентировано на вовлечение в исследовательскую деятельность.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>Большое спасибо Кириллу Анатольевичу за интересный и познавательный урок.</a:t>
            </a:r>
            <a:br>
              <a:rPr lang="ru-RU" sz="2000" dirty="0" smtClean="0"/>
            </a:br>
            <a:r>
              <a:rPr lang="ru-RU" sz="2000" dirty="0" smtClean="0"/>
              <a:t>Рекомендации: </a:t>
            </a:r>
            <a:br>
              <a:rPr lang="ru-RU" sz="2000" dirty="0" smtClean="0"/>
            </a:br>
            <a:r>
              <a:rPr lang="ru-RU" sz="2000" dirty="0" smtClean="0"/>
              <a:t>- разместить в сети Интернет разработку внеклассного мероприятия;</a:t>
            </a:r>
            <a:br>
              <a:rPr lang="ru-RU" sz="2000" dirty="0" smtClean="0"/>
            </a:br>
            <a:r>
              <a:rPr lang="ru-RU" sz="2000" dirty="0" smtClean="0"/>
              <a:t>- развивать коммуникативные навыки учащихся;</a:t>
            </a:r>
            <a:br>
              <a:rPr lang="ru-RU" sz="2000" dirty="0" smtClean="0"/>
            </a:br>
            <a:r>
              <a:rPr lang="ru-RU" sz="2000" dirty="0" smtClean="0"/>
              <a:t>- формировать у обучающихся действий оценки и самооценки.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64451" y="4777379"/>
            <a:ext cx="2940161" cy="112628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079" y="307450"/>
            <a:ext cx="3491605" cy="196402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5530" y="2691684"/>
            <a:ext cx="1995823" cy="354813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079" y="2845888"/>
            <a:ext cx="2140710" cy="3805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748359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22</TotalTime>
  <Words>64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Century Gothic</vt:lpstr>
      <vt:lpstr>Wingdings 3</vt:lpstr>
      <vt:lpstr>Легкий дым</vt:lpstr>
      <vt:lpstr>26.01.17 г. Кирилл Анатольевич  Козырев провел открытое мероприятие для учителей школы и СГО  Что? Где? Когда? «Экология» в 8 классах. Урок очень интересный с музыкальным сопровождением.  Кирилл Анатольевич создал очень доброжелательную, позитивную обстановку. Использовал активные методы обучения и воспитания для развития познавательной активности обучающихся. Содержание мероприятия ориентировано на вовлечение в исследовательскую деятельность. Большое спасибо Кириллу Анатольевичу за интересный и познавательный урок. Рекомендации:  - разместить в сети Интернет разработку внеклассного мероприятия; - развивать коммуникативные навыки учащихся; - формировать у обучающихся действий оценки и самооценки.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26.01.17 г. Кирилл Анатольевич  Козырев провел открытый урок Что? Где? Когда? «Экология» 8 классах. Урок очень интересный с музыкальным сопровождением.  Кирилл Анатольевич создал очень доброжелательную позитивную обстановку на уроке. Использованы активные методы обучения и воспитания для развития познавательной активности обучающихся</dc:title>
  <dc:creator>учитель</dc:creator>
  <cp:lastModifiedBy>учитель</cp:lastModifiedBy>
  <cp:revision>3</cp:revision>
  <cp:lastPrinted>2017-01-26T07:55:07Z</cp:lastPrinted>
  <dcterms:created xsi:type="dcterms:W3CDTF">2017-01-26T07:33:58Z</dcterms:created>
  <dcterms:modified xsi:type="dcterms:W3CDTF">2017-01-26T07:56:06Z</dcterms:modified>
</cp:coreProperties>
</file>