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4D3A-6EDC-436A-92C1-7A2BD0B084D3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C7E76-7164-4D0B-9550-A2CB8C667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emicvetik156.ru/uploads/posts/2018-10/1539343793_pomosh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zddou16.edumsko.ru/uploads/3000/2302/section/140770/2017-2018/noyabr_/prava1.jpg?151120859150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80" cy="63579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chool18.viselki.ru/images/%D0%92%D0%BD%D0%B5_%D1%83%D1%87%D0%B5%D0%B1%D1%8B/60305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86842" cy="620936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714884"/>
            <a:ext cx="2571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hkola2.ouvlad.ru/files/2018/05/RTEmagicC_mediacia2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108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</cp:revision>
  <dcterms:created xsi:type="dcterms:W3CDTF">2018-11-19T10:56:22Z</dcterms:created>
  <dcterms:modified xsi:type="dcterms:W3CDTF">2018-11-19T11:17:21Z</dcterms:modified>
</cp:coreProperties>
</file>