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1370" y="193183"/>
            <a:ext cx="9637175" cy="6348604"/>
          </a:xfrm>
        </p:spPr>
        <p:txBody>
          <a:bodyPr>
            <a:normAutofit fontScale="90000"/>
          </a:bodyPr>
          <a:lstStyle/>
          <a:p>
            <a:pPr lvl="0" defTabSz="914400" eaLnBrk="0" fontAlgn="base" hangingPunct="0">
              <a:spcAft>
                <a:spcPct val="0"/>
              </a:spcAft>
              <a:buFontTx/>
              <a:buChar char="•"/>
            </a:pPr>
            <a:r>
              <a:rPr lang="ru-RU" sz="1300" dirty="0"/>
              <a:t>В рамках предметной недели 16 января был проведен в 5 классе урок-игра по информатике "Таинственный остров</a:t>
            </a:r>
            <a:r>
              <a:rPr lang="ru-RU" sz="1300" dirty="0" smtClean="0"/>
              <a:t>".</a:t>
            </a:r>
            <a:r>
              <a:rPr lang="ru-RU" sz="1300" dirty="0"/>
              <a:t> В рамках предметной недели 16 января был проведен в 5 классе урок-игра по информатике "Таинственный остров</a:t>
            </a:r>
            <a:r>
              <a:rPr lang="ru-RU" sz="1300" dirty="0" smtClean="0"/>
              <a:t>".</a:t>
            </a:r>
            <a:br>
              <a:rPr lang="ru-RU" sz="1300" dirty="0" smtClean="0"/>
            </a:br>
            <a:r>
              <a:rPr lang="ru-RU" sz="1300" dirty="0"/>
              <a:t>В начале урока каждому ученику предлагалось вытянуть жетончик и таким образом получилось 4 команды. Далее каждая команда выбрала капитана и придумала название. Практически все названия команд были связаны с информатикой, например: "Процессор", "Информатики", "Мышки".</a:t>
            </a:r>
            <a:br>
              <a:rPr lang="ru-RU" sz="1300" dirty="0"/>
            </a:br>
            <a:r>
              <a:rPr lang="ru-RU" sz="1300" dirty="0"/>
              <a:t>«Обнаружен новый информационный остров. Нужно его обследовать, изучить и определить лучшего исследователя» - с этого сообщения началась игра-путешествие "Таинственный остров". Чтобы открыть информационный остров, командам нужно было пройти следующие задания:</a:t>
            </a:r>
            <a:br>
              <a:rPr lang="ru-RU" sz="1300" dirty="0"/>
            </a:br>
            <a:r>
              <a:rPr lang="ru-RU" sz="1300" dirty="0"/>
              <a:t>"Кроссвордное" (разгадывание кроссворда) - с заданием на 100% справились 7 команд из 11;</a:t>
            </a:r>
            <a:br>
              <a:rPr lang="ru-RU" sz="1300" dirty="0"/>
            </a:br>
            <a:r>
              <a:rPr lang="ru-RU" sz="1300" dirty="0"/>
              <a:t>"Ребусное" (расшифровка кодовых слов) - с задание справились все команды;</a:t>
            </a:r>
            <a:br>
              <a:rPr lang="ru-RU" sz="1300" dirty="0"/>
            </a:br>
            <a:r>
              <a:rPr lang="ru-RU" sz="1300" dirty="0"/>
              <a:t>В начале урока каждому ученику предлагалось вытянуть жетончик и таким образом получилось 4 команды. Далее каждая команда выбрала капитана и придумала название. Практически все названия команд были связаны с информатикой, например: "Процессор", "Информатики", "Мышки".</a:t>
            </a:r>
            <a:br>
              <a:rPr lang="ru-RU" sz="1300" dirty="0"/>
            </a:br>
            <a:r>
              <a:rPr lang="ru-RU" sz="1300" dirty="0"/>
              <a:t>«Обнаружен новый информационный остров. Нужно его обследовать, изучить и определить лучшего исследователя» - с этого сообщения началась игра-путешествие "Таинственный остров". Чтобы открыть информационный остров, командам нужно было пройти следующие задания:</a:t>
            </a:r>
            <a:br>
              <a:rPr lang="ru-RU" sz="1300" dirty="0"/>
            </a:br>
            <a:r>
              <a:rPr lang="ru-RU" sz="1300" dirty="0"/>
              <a:t>"Кроссвордное" (разгадывание кроссворда) - с заданием на 100% справились 7 команд из 11;</a:t>
            </a:r>
            <a:br>
              <a:rPr lang="ru-RU" sz="1300" dirty="0"/>
            </a:br>
            <a:r>
              <a:rPr lang="ru-RU" sz="1300" dirty="0"/>
              <a:t>"Ребусное" (расшифровка кодовых слов) - с задание справились все команды;</a:t>
            </a:r>
            <a:r>
              <a:rPr lang="ru-RU" dirty="0"/>
              <a:t/>
            </a:r>
            <a:br>
              <a:rPr lang="ru-RU" dirty="0"/>
            </a:b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"Канат"( распутать канат, в котором конец или середина слова является началом другого слова:</a:t>
            </a:r>
            <a:b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1300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конециклопрограммашиналгоритмонитор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- ребята не только распутали 6 задуманных слов, но и попытались составить новые слова из данных букв. В результате, команды "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Инфомены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(5"а"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"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Хедшотеры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(5"а"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"Информатики" (5"а"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.), "Мышки" (5"в" </a:t>
            </a:r>
            <a:r>
              <a:rPr lang="ru-RU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придумали по 11 слов каждая.</a:t>
            </a:r>
            <a:r>
              <a:rPr lang="ru-RU" sz="1300" dirty="0">
                <a:solidFill>
                  <a:schemeClr val="tx1"/>
                </a:solidFill>
              </a:rPr>
              <a:t/>
            </a:r>
            <a:br>
              <a:rPr lang="ru-RU" sz="1300" dirty="0">
                <a:solidFill>
                  <a:schemeClr val="tx1"/>
                </a:solidFill>
              </a:rPr>
            </a:b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"Капитан" (конкурс капитанов).</a:t>
            </a:r>
            <a:b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Ребята с увлечением и азартом выполняли все задания. В классе воцарилась атмосфера соревнования.</a:t>
            </a:r>
            <a:r>
              <a:rPr lang="ru-RU" sz="1300" dirty="0">
                <a:solidFill>
                  <a:schemeClr val="tx1"/>
                </a:solidFill>
              </a:rPr>
              <a:t/>
            </a:r>
            <a:br>
              <a:rPr lang="ru-RU" sz="1300" dirty="0">
                <a:solidFill>
                  <a:schemeClr val="tx1"/>
                </a:solidFill>
              </a:rPr>
            </a:br>
            <a:r>
              <a:rPr lang="ru-RU" sz="13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игры "Таинственный остров" в 5-х класса:</a:t>
            </a:r>
            <a:r>
              <a:rPr lang="ru-RU" sz="1300" dirty="0">
                <a:solidFill>
                  <a:schemeClr val="tx1"/>
                </a:solidFill>
              </a:rPr>
              <a:t/>
            </a:r>
            <a:br>
              <a:rPr lang="ru-RU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 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Инфомены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5"а"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en-US" sz="1300" dirty="0">
                <a:solidFill>
                  <a:schemeClr val="tx1"/>
                </a:solidFill>
              </a:rPr>
              <a:t/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 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Хедшотеры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5 "а"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(23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en-US" sz="1300" dirty="0">
                <a:solidFill>
                  <a:schemeClr val="tx1"/>
                </a:solidFill>
              </a:rPr>
              <a:t/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 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5"а"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команда"Батьки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5"в"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(22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балла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sz="1300" dirty="0">
                <a:solidFill>
                  <a:schemeClr val="tx1"/>
                </a:solidFill>
              </a:rPr>
              <a:t/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Лучший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капитан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5"в"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класса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Дудник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Александр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300" dirty="0">
                <a:solidFill>
                  <a:schemeClr val="tx1"/>
                </a:solidFill>
              </a:rPr>
              <a:t/>
            </a:r>
            <a:br>
              <a:rPr lang="en-US" sz="1300" dirty="0">
                <a:solidFill>
                  <a:schemeClr val="tx1"/>
                </a:solidFill>
              </a:rPr>
            </a:b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занявшие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 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получили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отметку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отлично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II 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"</a:t>
            </a:r>
            <a:r>
              <a:rPr lang="en-US" sz="1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хорошо</a:t>
            </a:r>
            <a:r>
              <a:rPr lang="en-US" sz="1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  <a:r>
              <a:rPr lang="en-US" sz="4400" dirty="0">
                <a:solidFill>
                  <a:schemeClr val="tx1"/>
                </a:solidFill>
              </a:rPr>
              <a:t/>
            </a:r>
            <a:br>
              <a:rPr lang="en-US" sz="4400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461665"/>
            <a:ext cx="184731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1572" y="4426260"/>
            <a:ext cx="2820703" cy="2115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001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101" y="220639"/>
            <a:ext cx="3902299" cy="2003180"/>
          </a:xfrm>
        </p:spPr>
        <p:txBody>
          <a:bodyPr/>
          <a:lstStyle/>
          <a:p>
            <a:pPr algn="ctr"/>
            <a:r>
              <a:rPr lang="ru-RU" dirty="0" smtClean="0"/>
              <a:t>Команды 5 А, 5Б и 5В класса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2486" y="220639"/>
            <a:ext cx="5037666" cy="377825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989" y="3323490"/>
            <a:ext cx="4249038" cy="318677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613" y="2976518"/>
            <a:ext cx="4711669" cy="3533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43178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44</Words>
  <Application>Microsoft Office PowerPoint</Application>
  <PresentationFormat>Широкоэкранный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Century Gothic</vt:lpstr>
      <vt:lpstr>Times New Roman</vt:lpstr>
      <vt:lpstr>Wingdings 3</vt:lpstr>
      <vt:lpstr>Легкий дым</vt:lpstr>
      <vt:lpstr>В рамках предметной недели 16 января был проведен в 5 классе урок-игра по информатике "Таинственный остров". В рамках предметной недели 16 января был проведен в 5 классе урок-игра по информатике "Таинственный остров". В начале урока каждому ученику предлагалось вытянуть жетончик и таким образом получилось 4 команды. Далее каждая команда выбрала капитана и придумала название. Практически все названия команд были связаны с информатикой, например: "Процессор", "Информатики", "Мышки". «Обнаружен новый информационный остров. Нужно его обследовать, изучить и определить лучшего исследователя» - с этого сообщения началась игра-путешествие "Таинственный остров". Чтобы открыть информационный остров, командам нужно было пройти следующие задания: "Кроссвордное" (разгадывание кроссворда) - с заданием на 100% справились 7 команд из 11; "Ребусное" (расшифровка кодовых слов) - с задание справились все команды; В начале урока каждому ученику предлагалось вытянуть жетончик и таким образом получилось 4 команды. Далее каждая команда выбрала капитана и придумала название. Практически все названия команд были связаны с информатикой, например: "Процессор", "Информатики", "Мышки". «Обнаружен новый информационный остров. Нужно его обследовать, изучить и определить лучшего исследователя» - с этого сообщения началась игра-путешествие "Таинственный остров". Чтобы открыть информационный остров, командам нужно было пройти следующие задания: "Кроссвордное" (разгадывание кроссворда) - с заданием на 100% справились 7 команд из 11; "Ребусное" (расшифровка кодовых слов) - с задание справились все команды; "Канат"( распутать канат, в котором конец или середина слова является началом другого слова: "конециклопрограммашиналгоритмонитор") - ребята не только распутали 6 задуманных слов, но и попытались составить новые слова из данных букв. В результате, команды "Инфомены" (5"а" кл.), "Хедшотеры" (5"а" кл.), "Информатики" (5"а" кл.), "Мышки" (5"в" кл.) придумали по 11 слов каждая. "Капитан" (конкурс капитанов). Ребята с увлечением и азартом выполняли все задания. В классе воцарилась атмосфера соревнования. Итоги игры "Таинственный остров" в 5-х класса: I место: команда "Инфомены" 5"а" класс (24 балла); II место: команда "Хедшотеры" 5 "а" класс (23 балла); III место: команда "Информатики" 5"а" класс и команда"Батьки" 5"в" класс (22 балла). Лучший капитан - исследователь: ученик 5"в" класса Дудник Александр. Все участники, занявшие I место, получили отметку "отлично", за II место - "хорошо". </vt:lpstr>
      <vt:lpstr>Команды 5 А, 5Б и 5В класса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рамках предметной недели 16 января был проведен в 5 классе урок-игра по информатике "Таинственный остров". В рамках предметной недели 16 января был проведен в 5 классе урок-игра по информатике "Таинственный остров". В начале урока каждому ученику предлагалось вытянуть жетончик и таким образом получилось 4 команды. Далее каждая команда выбрала капитана и придумала название. Практически все названия команд были связаны с информатикой, например: "Процессор", "Информатики", "Мышки". «Обнаружен новый информационный остров. Нужно его обследовать, изучить и определить лучшего исследователя» - с этого сообщения началась игра-путешествие "Таинственный остров". Чтобы открыть информационный остров, командам нужно было пройти следующие задания: "Кроссвордное" (разгадывание кроссворда) - с заданием на 100% справились 7 команд из 11; "Ребусное" (расшифровка кодовых слов) - с задание справились все команды; В начале урока каждому ученику предлагалось вытянуть жетончик и таким образом получилось 4 команды. Далее каждая команда выбрала капитана и придумала название. Практически все названия команд были связаны с информатикой, например: "Процессор", "Информатики", "Мышки". «Обнаружен новый информационный остров. Нужно его обследовать, изучить и определить лучшего исследователя» - с этого сообщения началась игра-путешествие "Таинственный остров". Чтобы открыть информационный остров, командам нужно было пройти следующие задания: "Кроссвордное" (разгадывание кроссворда) - с заданием на 100% справились 7 команд из 11; "Ребусное" (расшифровка кодовых слов) - с задание справились все команды; "Канат"( распутать канат, в котором конец или середина слова является началом другого слова: "конециклопрограммашиналгоритмонитор") - ребята не только распутали 6 задуманных слов, но и попытались составить новые слова из данных букв. В результате, команды "Инфомены" (5"а" кл.), "Хедшотеры" (5"а" кл.), "Информатики" (5"а" кл.), "Мышки" (5"в" кл.) придумали по 11 слов каждая. "Капитан" (конкурс капитанов). Ребята с увлечением и азартом выполняли все задания. В классе воцарилась атмосфера соревнования. Итоги игры "Таинственный остров" в 5-х класса: I место: команда "Инфомены" 5"а" класс (24 балла); II место: команда "Хедшотеры" 5 "а" класс (23 балла); III место: команда "Информатики" 5"а" класс и команда"Батьки" 5"в" класс (22 балла). Лучший капитан - исследователь: ученик 5"в" класса Дудник Александр. Все участники, занявшие I место, получили отметку "отлично", за II место - "хорошо". </dc:title>
  <dc:creator>учитель</dc:creator>
  <cp:lastModifiedBy>учитель</cp:lastModifiedBy>
  <cp:revision>1</cp:revision>
  <dcterms:created xsi:type="dcterms:W3CDTF">2017-01-27T05:42:26Z</dcterms:created>
  <dcterms:modified xsi:type="dcterms:W3CDTF">2017-01-27T05:51:02Z</dcterms:modified>
</cp:coreProperties>
</file>