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9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22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59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724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58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1644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0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41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9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31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4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10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65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8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80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1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04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6095" y="1220070"/>
            <a:ext cx="44476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 рамках декады естественных и математических наук 06.03.2023 Иванова Татьяна Алексеевна дала открытый урок информатики в 7 В классе на тему : «Текстовый процессор».</a:t>
            </a:r>
          </a:p>
          <a:p>
            <a:pPr indent="542925"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Во время урока активно использовались ИКТ, разнообразные формы и методы работы для изучения нового материала. Для отработки Татьяна Алексеевна предложила учащимся творческое задание: самостоятельно попытаться оформить «книгу сказок». Во время оформления ребята в парах  научились использовать разные стили и автоматически собирать оглавление. </a:t>
            </a:r>
          </a:p>
          <a:p>
            <a:pPr indent="542925"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Урок прошёл в соответствии с требованиями ФГОС. Благодарим Татьяну Алексеевну за трансляцию опыта  желаем дальнейших успехов!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99943" y="10309"/>
            <a:ext cx="875982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урок информатики</a:t>
            </a:r>
          </a:p>
          <a:p>
            <a:pPr algn="ctr"/>
            <a:r>
              <a:rPr lang="ru-RU" sz="32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(ШМО «СПЕКТР»)</a:t>
            </a:r>
            <a:endParaRPr lang="ru-RU" sz="3200" b="1" strike="sngStrike" cap="none" spc="0" dirty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E8C9C8A5-2E7C-4DB0-031D-2818C84115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106" y="2376556"/>
            <a:ext cx="3108039" cy="2104887"/>
          </a:xfrm>
          <a:prstGeom prst="rect">
            <a:avLst/>
          </a:prstGeom>
        </p:spPr>
      </p:pic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0FE8933-5924-5779-1101-526ADD3073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22" y="234979"/>
            <a:ext cx="3000103" cy="2181772"/>
          </a:xfrm>
          <a:prstGeom prst="rect">
            <a:avLst/>
          </a:prstGeo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F8A483A2-A3A7-B1FC-63BC-73A8BF430A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05" y="4481443"/>
            <a:ext cx="3018720" cy="2285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100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Валентина Мингалева</cp:lastModifiedBy>
  <cp:revision>16</cp:revision>
  <dcterms:created xsi:type="dcterms:W3CDTF">2022-03-15T19:17:53Z</dcterms:created>
  <dcterms:modified xsi:type="dcterms:W3CDTF">2023-03-15T19:45:28Z</dcterms:modified>
</cp:coreProperties>
</file>