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15966" y="2514600"/>
            <a:ext cx="2888646" cy="22627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7285" y="450761"/>
            <a:ext cx="4507606" cy="5156687"/>
          </a:xfrm>
        </p:spPr>
        <p:txBody>
          <a:bodyPr>
            <a:normAutofit/>
          </a:bodyPr>
          <a:lstStyle/>
          <a:p>
            <a:r>
              <a:rPr lang="ru-RU" dirty="0"/>
              <a:t>25.01.17 г. В 9 б классе прошел </a:t>
            </a:r>
          </a:p>
          <a:p>
            <a:r>
              <a:rPr lang="ru-RU" dirty="0"/>
              <a:t> необычный урок химии. </a:t>
            </a:r>
          </a:p>
          <a:p>
            <a:r>
              <a:rPr lang="ru-RU" dirty="0"/>
              <a:t>На уроке ребята увидели как путем </a:t>
            </a:r>
          </a:p>
          <a:p>
            <a:r>
              <a:rPr lang="ru-RU" dirty="0"/>
              <a:t>химической реакции появляется</a:t>
            </a:r>
          </a:p>
          <a:p>
            <a:r>
              <a:rPr lang="ru-RU" dirty="0"/>
              <a:t> сусальное золото,  как денежная купюра </a:t>
            </a:r>
          </a:p>
          <a:p>
            <a:r>
              <a:rPr lang="ru-RU" dirty="0"/>
              <a:t>смоченная в специальном растворе </a:t>
            </a:r>
          </a:p>
          <a:p>
            <a:r>
              <a:rPr lang="ru-RU" dirty="0"/>
              <a:t>не сгорает а остается целой. </a:t>
            </a:r>
          </a:p>
          <a:p>
            <a:r>
              <a:rPr lang="ru-RU" dirty="0"/>
              <a:t>Как горит глюконат кальция и </a:t>
            </a:r>
          </a:p>
          <a:p>
            <a:r>
              <a:rPr lang="ru-RU" dirty="0"/>
              <a:t>извергается вулкан.</a:t>
            </a:r>
          </a:p>
          <a:p>
            <a:r>
              <a:rPr lang="ru-RU" dirty="0"/>
              <a:t> Учащиеся решали химические уравнения и задачи. </a:t>
            </a:r>
          </a:p>
          <a:p>
            <a:endParaRPr lang="ru-RU" dirty="0"/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131" y="343675"/>
            <a:ext cx="3028950" cy="17037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966" y="2372251"/>
            <a:ext cx="3473002" cy="1953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1" b="18092"/>
          <a:stretch/>
        </p:blipFill>
        <p:spPr>
          <a:xfrm>
            <a:off x="6370705" y="2687258"/>
            <a:ext cx="1821958" cy="2331076"/>
          </a:xfrm>
          <a:prstGeom prst="rect">
            <a:avLst/>
          </a:prstGeom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07" y="255721"/>
            <a:ext cx="3028950" cy="17037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221" y="4919730"/>
            <a:ext cx="2965003" cy="166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7363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</TotalTime>
  <Words>55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Легкий дым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</cp:revision>
  <dcterms:created xsi:type="dcterms:W3CDTF">2017-01-27T05:34:55Z</dcterms:created>
  <dcterms:modified xsi:type="dcterms:W3CDTF">2017-01-27T05:38:35Z</dcterms:modified>
</cp:coreProperties>
</file>