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85645" y="470078"/>
            <a:ext cx="5494449" cy="626344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7 февраля </a:t>
            </a:r>
            <a:r>
              <a:rPr lang="ru-RU" sz="2000" dirty="0" err="1" smtClean="0">
                <a:solidFill>
                  <a:schemeClr val="tx1"/>
                </a:solidFill>
              </a:rPr>
              <a:t>Луговец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Андрей А</a:t>
            </a:r>
            <a:r>
              <a:rPr lang="ru-RU" sz="2000" dirty="0" smtClean="0">
                <a:solidFill>
                  <a:schemeClr val="tx1"/>
                </a:solidFill>
              </a:rPr>
              <a:t>ндреевич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дал открытый урок в 10 классе. На протяжении всего урока учащиеся отвечали на проблемные вопросы. Выводили </a:t>
            </a:r>
            <a:r>
              <a:rPr lang="ru-RU" sz="2000" dirty="0" smtClean="0">
                <a:solidFill>
                  <a:schemeClr val="tx1"/>
                </a:solidFill>
              </a:rPr>
              <a:t>формулы, были </a:t>
            </a:r>
            <a:r>
              <a:rPr lang="ru-RU" sz="2000" dirty="0" smtClean="0">
                <a:solidFill>
                  <a:schemeClr val="tx1"/>
                </a:solidFill>
              </a:rPr>
              <a:t>использованы интересные задания с применением ИКТ.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Рекомендации: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-</a:t>
            </a:r>
            <a:r>
              <a:rPr lang="ru-RU" sz="1600" dirty="0" smtClean="0">
                <a:solidFill>
                  <a:schemeClr val="tx1"/>
                </a:solidFill>
              </a:rPr>
              <a:t> продумывать цели и работы, методы и приемы для формирования познавательного интереса обучающихся;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- осуществлять дифференцированный подход к обучению и воспитанию;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- вовлекать учащихся в творческую деятельность;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- формировать действия оценки и самооценки.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2890" y="734095"/>
            <a:ext cx="4318201" cy="47960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b="19891"/>
          <a:stretch/>
        </p:blipFill>
        <p:spPr>
          <a:xfrm>
            <a:off x="618185" y="618187"/>
            <a:ext cx="4816700" cy="3129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0" r="16287" b="25740"/>
          <a:stretch/>
        </p:blipFill>
        <p:spPr>
          <a:xfrm>
            <a:off x="618185" y="3915178"/>
            <a:ext cx="4816700" cy="2942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185" y="180304"/>
            <a:ext cx="11101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Открытый урок по физике в 10 классе по теме: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                      «Мощность и работа»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0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</TotalTime>
  <Words>49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Легкий дым</vt:lpstr>
      <vt:lpstr>7 февраля Луговец Андрей Андреевич  дал открытый урок в 10 классе. На протяжении всего урока учащиеся отвечали на проблемные вопросы. Выводили формулы, были использованы интересные задания с применением ИКТ.  Рекомендации: - продумывать цели и работы, методы и приемы для формирования познавательного интереса обучающихся; - осуществлять дифференцированный подход к обучению и воспитанию; - вовлекать учащихся в творческую деятельность; - формировать действия оценки и самооценки.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февраля Луговец А.А. дал открытый урок в 10 классе. На  уроке  рекомендации: продумывать цели и работы, методы и приемы для формирования познавательного интереса обучающихся; - осуществлять дифференцированный подход к обучению и воспитанию; - вовлекать учащихся в творческую деятельность; - формировать действия оценки и самооценки.</dc:title>
  <dc:creator>учитель</dc:creator>
  <cp:lastModifiedBy>учитель</cp:lastModifiedBy>
  <cp:revision>4</cp:revision>
  <dcterms:created xsi:type="dcterms:W3CDTF">2017-02-07T06:38:35Z</dcterms:created>
  <dcterms:modified xsi:type="dcterms:W3CDTF">2017-02-08T01:42:38Z</dcterms:modified>
</cp:coreProperties>
</file>