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560" y="243797"/>
            <a:ext cx="4128772" cy="58865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24.01.17 г. в актовом зале состоялся математический турнир среди  9 классов «Математика и экология».</a:t>
            </a:r>
            <a:br>
              <a:rPr lang="ru-RU" sz="2400" dirty="0" smtClean="0"/>
            </a:br>
            <a:r>
              <a:rPr lang="ru-RU" sz="2400" dirty="0" smtClean="0"/>
              <a:t>Ребята решали логические задачи связанные с о здоровьем</a:t>
            </a:r>
            <a:r>
              <a:rPr lang="ru-RU" sz="2400" dirty="0"/>
              <a:t> </a:t>
            </a:r>
            <a:r>
              <a:rPr lang="ru-RU" sz="2400" dirty="0" smtClean="0"/>
              <a:t>и экологией. Участники были очень активны.</a:t>
            </a:r>
            <a:br>
              <a:rPr lang="ru-RU" sz="2400" dirty="0" smtClean="0"/>
            </a:br>
            <a:r>
              <a:rPr lang="ru-RU" sz="2400" dirty="0" smtClean="0"/>
              <a:t>Также  у каждой команды была группа поддержки, которые выполняли творческое задание. Все получили положительный заряд, а команды были  награждены грамотами.</a:t>
            </a:r>
            <a:br>
              <a:rPr lang="ru-RU" sz="2400" dirty="0" smtClean="0"/>
            </a:br>
            <a:r>
              <a:rPr lang="ru-RU" sz="2400" dirty="0" smtClean="0"/>
              <a:t>Благодарим Кошкину И.В. И </a:t>
            </a:r>
            <a:r>
              <a:rPr lang="ru-RU" sz="2400" dirty="0" err="1" smtClean="0"/>
              <a:t>Зудихина</a:t>
            </a:r>
            <a:r>
              <a:rPr lang="ru-RU" sz="2400" dirty="0" smtClean="0"/>
              <a:t> К.Б. за интересное и увлекательное мероприятие. 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61" y="2884436"/>
            <a:ext cx="3588843" cy="20187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33" y="243797"/>
            <a:ext cx="3691944" cy="2076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6" r="9922" b="9494"/>
          <a:stretch/>
        </p:blipFill>
        <p:spPr>
          <a:xfrm>
            <a:off x="8495233" y="794565"/>
            <a:ext cx="3258886" cy="2401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33" y="3973467"/>
            <a:ext cx="3305577" cy="18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8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9465"/>
          </a:xfrm>
        </p:spPr>
        <p:txBody>
          <a:bodyPr/>
          <a:lstStyle/>
          <a:p>
            <a:r>
              <a:rPr lang="ru-RU" dirty="0" smtClean="0"/>
              <a:t>Урок «Занимательная химия» 9 Б класс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63" y="1541410"/>
            <a:ext cx="3028950" cy="1703784"/>
          </a:xfrm>
        </p:spPr>
      </p:pic>
      <p:sp>
        <p:nvSpPr>
          <p:cNvPr id="6" name="Прямоугольник 5"/>
          <p:cNvSpPr/>
          <p:nvPr/>
        </p:nvSpPr>
        <p:spPr>
          <a:xfrm>
            <a:off x="1097281" y="1983346"/>
            <a:ext cx="4067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25.01.17 г. В 9 б классе прошел </a:t>
            </a:r>
          </a:p>
          <a:p>
            <a:r>
              <a:rPr lang="ru-RU" dirty="0" smtClean="0"/>
              <a:t> необычный урок химии. </a:t>
            </a:r>
            <a:endParaRPr lang="ru-RU" dirty="0"/>
          </a:p>
          <a:p>
            <a:r>
              <a:rPr lang="ru-RU" dirty="0" smtClean="0"/>
              <a:t>На уроке ребята увидели как путем </a:t>
            </a:r>
          </a:p>
          <a:p>
            <a:r>
              <a:rPr lang="ru-RU" dirty="0" smtClean="0"/>
              <a:t>химической реакции появляется</a:t>
            </a:r>
          </a:p>
          <a:p>
            <a:r>
              <a:rPr lang="ru-RU" dirty="0" smtClean="0"/>
              <a:t> сусальное золото,  как денежная купюра </a:t>
            </a:r>
          </a:p>
          <a:p>
            <a:r>
              <a:rPr lang="ru-RU" dirty="0" smtClean="0"/>
              <a:t>смоченная в специальном растворе </a:t>
            </a:r>
          </a:p>
          <a:p>
            <a:r>
              <a:rPr lang="ru-RU" dirty="0" smtClean="0"/>
              <a:t>не сгорает а остается целой. </a:t>
            </a:r>
          </a:p>
          <a:p>
            <a:r>
              <a:rPr lang="ru-RU" dirty="0" smtClean="0"/>
              <a:t>Как горит глюконат кальция и </a:t>
            </a:r>
          </a:p>
          <a:p>
            <a:r>
              <a:rPr lang="ru-RU" dirty="0" smtClean="0"/>
              <a:t>извергается вулкан.</a:t>
            </a:r>
          </a:p>
          <a:p>
            <a:r>
              <a:rPr lang="ru-RU" dirty="0" smtClean="0"/>
              <a:t> Учащиеся решали химические уравнения и задачи.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90" y="1983346"/>
            <a:ext cx="3473002" cy="1953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1" b="18092"/>
          <a:stretch/>
        </p:blipFill>
        <p:spPr>
          <a:xfrm>
            <a:off x="5945277" y="3627415"/>
            <a:ext cx="1821958" cy="2331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89" y="4391696"/>
            <a:ext cx="2965003" cy="16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2420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80</Words>
  <Application>Microsoft Office PowerPoint</Application>
  <PresentationFormat>Широкоэкранный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Ретро</vt:lpstr>
      <vt:lpstr>24.01.17 г. в актовом зале состоялся математический турнир среди  9 классов «Математика и экология». Ребята решали логические задачи связанные с о здоровьем и экологией. Участники были очень активны. Также  у каждой команды была группа поддержки, которые выполняли творческое задание. Все получили положительный заряд, а команды были  награждены грамотами. Благодарим Кошкину И.В. И Зудихина К.Б. за интересное и увлекательное мероприятие.  </vt:lpstr>
      <vt:lpstr>Урок «Занимательная химия» 9 Б класс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24.01.17 г. в актовом зале состоялся математический турнир среди  9 классов «Математика и экология».</dc:title>
  <dc:creator>учитель</dc:creator>
  <cp:lastModifiedBy>учитель</cp:lastModifiedBy>
  <cp:revision>6</cp:revision>
  <dcterms:created xsi:type="dcterms:W3CDTF">2017-01-25T08:32:47Z</dcterms:created>
  <dcterms:modified xsi:type="dcterms:W3CDTF">2017-01-27T05:34:00Z</dcterms:modified>
</cp:coreProperties>
</file>