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B1264E7-1988-4523-85C0-B204EDC2E8BA}" type="datetimeFigureOut">
              <a:rPr lang="ru-RU" smtClean="0"/>
              <a:pPr/>
              <a:t>04.10.2022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BE32CD7-BB4C-485F-B3F3-051651CB51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HP 15-bw593UR\Downloads\IMG-20221004-WA00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4448176"/>
            <a:ext cx="3836536" cy="240982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42844" y="1214422"/>
            <a:ext cx="478634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29.09.2022 в 4 «Д» классе состоялся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открытый урок физкультуры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учителя высшей квалификационной категории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Бологовой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Веры Николаевны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indent="542925"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Цель урока предполагала повторение техники прыжка в длину с места и подготовку к сдаче нормы ГТО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Организация урока соответствовала его типу, а именно,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комплексный урок, урок повторения. Учитель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вовлекал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учащихся в процесс активного обучения.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При отработке техники прыжка Вера Николаевна использовала индивидуальный и групповой подход.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Также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конце занятия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прослеживалось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четкое подведение итогов урока в форме опроса с помощью вспомогательных карточек.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indent="542925"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Все методы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обучения, применявшиеся на уроке, были оптимальны и эффективны.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Огромное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спасибо,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Вере Николаевне!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142852"/>
            <a:ext cx="582544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Открытый урок физкультуры</a:t>
            </a:r>
          </a:p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(ШМО «СПЕКТР»)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HP 15-bw593UR\Downloads\IMG-20221004-WA00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785794"/>
            <a:ext cx="3836535" cy="2086116"/>
          </a:xfrm>
          <a:prstGeom prst="rect">
            <a:avLst/>
          </a:prstGeom>
          <a:noFill/>
        </p:spPr>
      </p:pic>
      <p:pic>
        <p:nvPicPr>
          <p:cNvPr id="1027" name="Picture 3" descr="C:\Users\HP 15-bw593UR\Downloads\IMG-20221004-WA001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2857496"/>
            <a:ext cx="3836536" cy="18763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Другая 3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FFF00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</TotalTime>
  <Words>115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Открытая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HP</cp:lastModifiedBy>
  <cp:revision>23</cp:revision>
  <dcterms:created xsi:type="dcterms:W3CDTF">2022-03-15T19:17:53Z</dcterms:created>
  <dcterms:modified xsi:type="dcterms:W3CDTF">2022-10-04T17:58:54Z</dcterms:modified>
</cp:coreProperties>
</file>