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99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387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587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63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0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89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627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3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43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12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6388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78277-204D-4DC3-9F16-C52BE2216FBA}" type="datetimeFigureOut">
              <a:rPr lang="ru-RU" smtClean="0"/>
              <a:t>10.02.2017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492B23-2EC0-4004-A6CD-30F5146A3E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12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251" y="149271"/>
            <a:ext cx="7833815" cy="928901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</a:rPr>
              <a:t>Открытый урок музыки   в  </a:t>
            </a:r>
            <a:r>
              <a:rPr lang="ru-RU" sz="2400" b="1" dirty="0">
                <a:solidFill>
                  <a:srgbClr val="FF0000"/>
                </a:solidFill>
              </a:rPr>
              <a:t>7 </a:t>
            </a:r>
            <a:r>
              <a:rPr lang="ru-RU" sz="2400" b="1" dirty="0" smtClean="0">
                <a:solidFill>
                  <a:srgbClr val="FF0000"/>
                </a:solidFill>
              </a:rPr>
              <a:t>«В» классе  (</a:t>
            </a:r>
            <a:r>
              <a:rPr lang="ru-RU" sz="2400" b="1" dirty="0">
                <a:solidFill>
                  <a:srgbClr val="FF0000"/>
                </a:solidFill>
              </a:rPr>
              <a:t>30.01.2017г</a:t>
            </a:r>
            <a:r>
              <a:rPr lang="ru-RU" sz="2400" b="1" dirty="0" smtClean="0">
                <a:solidFill>
                  <a:srgbClr val="FF0000"/>
                </a:solidFill>
              </a:rPr>
              <a:t>.)  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>
                <a:solidFill>
                  <a:srgbClr val="FF0000"/>
                </a:solidFill>
              </a:rPr>
              <a:t>У</a:t>
            </a:r>
            <a:r>
              <a:rPr lang="ru-RU" sz="2400" b="1" dirty="0" smtClean="0">
                <a:solidFill>
                  <a:srgbClr val="FF0000"/>
                </a:solidFill>
              </a:rPr>
              <a:t>читель : Степанова Надежда Викторовна</a:t>
            </a:r>
            <a:br>
              <a:rPr lang="ru-RU" sz="2400" b="1" dirty="0" smtClean="0">
                <a:solidFill>
                  <a:srgbClr val="FF0000"/>
                </a:solidFill>
              </a:rPr>
            </a:br>
            <a:r>
              <a:rPr lang="ru-RU" sz="2400" b="1" dirty="0" smtClean="0">
                <a:solidFill>
                  <a:srgbClr val="FF0000"/>
                </a:solidFill>
              </a:rPr>
              <a:t>Тема: «Светская и духовная музыка»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0125" y="1119116"/>
            <a:ext cx="7915701" cy="573888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ru-RU" sz="1800" dirty="0"/>
              <a:t> </a:t>
            </a:r>
            <a:r>
              <a:rPr lang="ru-RU" sz="3400" dirty="0"/>
              <a:t> </a:t>
            </a:r>
            <a:r>
              <a:rPr lang="ru-RU" sz="6400" dirty="0"/>
              <a:t> Начало урока преподаватель построил в виде свободной беседы с учениками: вопрос-ответ. Дети активно </a:t>
            </a:r>
            <a:r>
              <a:rPr lang="ru-RU" sz="6400" dirty="0" smtClean="0"/>
              <a:t>разгадывали кроссворд </a:t>
            </a:r>
            <a:r>
              <a:rPr lang="ru-RU" sz="6400" dirty="0"/>
              <a:t>и </a:t>
            </a:r>
            <a:r>
              <a:rPr lang="ru-RU" sz="6400" dirty="0" smtClean="0"/>
              <a:t>показали </a:t>
            </a:r>
            <a:r>
              <a:rPr lang="ru-RU" sz="6400" dirty="0"/>
              <a:t>хорошие знания </a:t>
            </a:r>
            <a:r>
              <a:rPr lang="ru-RU" sz="6400" dirty="0" smtClean="0"/>
              <a:t>музыкальных терминов.</a:t>
            </a:r>
            <a:r>
              <a:rPr lang="ru-RU" sz="6400" dirty="0"/>
              <a:t>  </a:t>
            </a:r>
            <a:r>
              <a:rPr lang="ru-RU" sz="6400" dirty="0" smtClean="0"/>
              <a:t>В </a:t>
            </a:r>
            <a:r>
              <a:rPr lang="ru-RU" sz="6400" dirty="0"/>
              <a:t>ходе всесторонней проверки знаний беседа получилась активной, все учащиеся были задействованы</a:t>
            </a:r>
            <a:r>
              <a:rPr lang="ru-RU" sz="6400" dirty="0" smtClean="0"/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6400" dirty="0"/>
              <a:t> </a:t>
            </a:r>
            <a:r>
              <a:rPr lang="ru-RU" sz="6400" dirty="0" smtClean="0"/>
              <a:t>  </a:t>
            </a:r>
            <a:r>
              <a:rPr lang="ru-RU" sz="6400" dirty="0"/>
              <a:t>Основная часть урока </a:t>
            </a:r>
            <a:r>
              <a:rPr lang="ru-RU" sz="6400" dirty="0" smtClean="0"/>
              <a:t>была отведена </a:t>
            </a:r>
            <a:r>
              <a:rPr lang="ru-RU" sz="6400" dirty="0"/>
              <a:t>на знакомство </a:t>
            </a:r>
            <a:r>
              <a:rPr lang="ru-RU" sz="6400" dirty="0" smtClean="0"/>
              <a:t>с понятиями «светская» и «духовная» музыка. Новый материал содержал много сложных терминов, но Надежда Викторовна уместно использовала презентацию, которая помогла учащимся хорошо усвоить новый материал.</a:t>
            </a:r>
          </a:p>
          <a:p>
            <a:pPr algn="just">
              <a:lnSpc>
                <a:spcPct val="120000"/>
              </a:lnSpc>
            </a:pPr>
            <a:r>
              <a:rPr lang="ru-RU" sz="6400" dirty="0" smtClean="0"/>
              <a:t>   Содержание </a:t>
            </a:r>
            <a:r>
              <a:rPr lang="ru-RU" sz="6400" dirty="0"/>
              <a:t>урока адекватно педагогическим требованиям, теме и целям урока. Структура </a:t>
            </a:r>
            <a:r>
              <a:rPr lang="ru-RU" sz="6400" dirty="0" smtClean="0"/>
              <a:t> </a:t>
            </a:r>
            <a:r>
              <a:rPr lang="ru-RU" sz="6400" dirty="0"/>
              <a:t>соответствует </a:t>
            </a:r>
            <a:r>
              <a:rPr lang="ru-RU" sz="6400" dirty="0" smtClean="0"/>
              <a:t>типу урока,  </a:t>
            </a:r>
            <a:r>
              <a:rPr lang="ru-RU" sz="6400" dirty="0"/>
              <a:t>отличается целостностью, эмоциональной атмосферой познания. Дозировка времени для каждого вида деятельности детей продумана и соответствует психологическим особенностям процесса внимания у школьников. </a:t>
            </a:r>
          </a:p>
          <a:p>
            <a:pPr algn="just">
              <a:lnSpc>
                <a:spcPct val="120000"/>
              </a:lnSpc>
            </a:pPr>
            <a:r>
              <a:rPr lang="ru-RU" sz="6400" dirty="0" smtClean="0"/>
              <a:t>   На </a:t>
            </a:r>
            <a:r>
              <a:rPr lang="ru-RU" sz="6400" dirty="0"/>
              <a:t>уроке использовались разнообразные </a:t>
            </a:r>
            <a:r>
              <a:rPr lang="ru-RU" sz="6400" dirty="0" smtClean="0"/>
              <a:t>методы: </a:t>
            </a:r>
            <a:r>
              <a:rPr lang="ru-RU" sz="6400" dirty="0"/>
              <a:t>анализ музыкального произведения, </a:t>
            </a:r>
            <a:r>
              <a:rPr lang="ru-RU" sz="6400" dirty="0" smtClean="0"/>
              <a:t>разучивание </a:t>
            </a:r>
            <a:r>
              <a:rPr lang="ru-RU" sz="6400" dirty="0"/>
              <a:t>нового произведения с </a:t>
            </a:r>
            <a:r>
              <a:rPr lang="ru-RU" sz="6400" dirty="0" smtClean="0"/>
              <a:t>предварительным обсуждением      (с точки зрения темпа и настроения), </a:t>
            </a:r>
            <a:r>
              <a:rPr lang="ru-RU" sz="6400" dirty="0"/>
              <a:t>что способствовало быстрому </a:t>
            </a:r>
            <a:r>
              <a:rPr lang="ru-RU" sz="6400" dirty="0" smtClean="0"/>
              <a:t>разучиванию </a:t>
            </a:r>
            <a:r>
              <a:rPr lang="ru-RU" sz="6400" dirty="0"/>
              <a:t>не только стихотворного текста , но и мелодии. </a:t>
            </a:r>
            <a:endParaRPr lang="ru-RU" sz="6400" dirty="0" smtClean="0"/>
          </a:p>
          <a:p>
            <a:pPr algn="just">
              <a:lnSpc>
                <a:spcPct val="120000"/>
              </a:lnSpc>
            </a:pPr>
            <a:r>
              <a:rPr lang="ru-RU" sz="6400" dirty="0" smtClean="0"/>
              <a:t>   Урок закончился ярким и эмоциональным исполнением  песни на стихи Ю. </a:t>
            </a:r>
            <a:r>
              <a:rPr lang="ru-RU" sz="6400" dirty="0" err="1" smtClean="0"/>
              <a:t>Энтина</a:t>
            </a:r>
            <a:r>
              <a:rPr lang="ru-RU" sz="6400" dirty="0" smtClean="0"/>
              <a:t> «Дорогою добра».</a:t>
            </a:r>
            <a:endParaRPr lang="ru-RU" sz="6400" dirty="0"/>
          </a:p>
          <a:p>
            <a:pPr algn="r">
              <a:lnSpc>
                <a:spcPct val="120000"/>
              </a:lnSpc>
            </a:pPr>
            <a:r>
              <a:rPr lang="ru-RU" sz="6400" b="1" dirty="0" smtClean="0">
                <a:solidFill>
                  <a:schemeClr val="accent1">
                    <a:lumMod val="50000"/>
                  </a:schemeClr>
                </a:solidFill>
              </a:rPr>
              <a:t>Надежда Викторовна, спасибо за урок</a:t>
            </a:r>
            <a:r>
              <a:rPr lang="ru-RU" sz="6400" dirty="0" smtClean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  <a:p>
            <a:pPr algn="r"/>
            <a:endParaRPr lang="ru-RU" sz="2900" dirty="0"/>
          </a:p>
          <a:p>
            <a:pPr algn="r"/>
            <a:endParaRPr lang="ru-RU" sz="1700" dirty="0" smtClean="0"/>
          </a:p>
          <a:p>
            <a:pPr algn="r"/>
            <a:endParaRPr lang="ru-RU" sz="1700" dirty="0"/>
          </a:p>
          <a:p>
            <a:pPr algn="r"/>
            <a:endParaRPr lang="ru-RU" sz="1700" dirty="0" smtClean="0"/>
          </a:p>
          <a:p>
            <a:pPr algn="r"/>
            <a:endParaRPr lang="ru-RU" sz="1700" dirty="0"/>
          </a:p>
          <a:p>
            <a:pPr algn="r"/>
            <a:endParaRPr lang="ru-RU" sz="1700" dirty="0" smtClean="0"/>
          </a:p>
          <a:p>
            <a:pPr algn="r"/>
            <a:endParaRPr lang="ru-RU" sz="1700" dirty="0"/>
          </a:p>
          <a:p>
            <a:pPr algn="r"/>
            <a:endParaRPr lang="ru-RU" sz="1700" dirty="0" smtClean="0"/>
          </a:p>
          <a:p>
            <a:pPr algn="r"/>
            <a:endParaRPr lang="ru-RU" sz="1700" dirty="0"/>
          </a:p>
          <a:p>
            <a:pPr algn="r"/>
            <a:endParaRPr lang="ru-RU" sz="1700" dirty="0" smtClean="0"/>
          </a:p>
          <a:p>
            <a:pPr algn="r"/>
            <a:r>
              <a:rPr lang="ru-RU" sz="1700" dirty="0" smtClean="0"/>
              <a:t> </a:t>
            </a:r>
            <a:endParaRPr lang="ru-RU" sz="1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967" y="149272"/>
            <a:ext cx="2954741" cy="2216056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296" y="4345106"/>
            <a:ext cx="3148084" cy="2361063"/>
          </a:xfrm>
          <a:prstGeom prst="rect">
            <a:avLst/>
          </a:prstGeom>
          <a:ln w="28575">
            <a:solidFill>
              <a:srgbClr val="FF0000"/>
            </a:solidFill>
          </a:ln>
        </p:spPr>
      </p:pic>
      <p:pic>
        <p:nvPicPr>
          <p:cNvPr id="8" name="Рисунок 7"/>
          <p:cNvPicPr>
            <a:picLocks noGrp="1" noChangeAspect="1"/>
          </p:cNvPicPr>
          <p:nvPr>
            <p:ph type="pic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8463" y="2163222"/>
            <a:ext cx="3050274" cy="2287706"/>
          </a:xfrm>
          <a:ln w="28575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80430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13</Words>
  <Application>Microsoft Office PowerPoint</Application>
  <PresentationFormat>Широкоэкранный</PresentationFormat>
  <Paragraphs>18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Открытый урок музыки   в  7 «В» классе  (30.01.2017г.)   Учитель : Степанова Надежда Викторовна Тема: «Светская и духовная музыка»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Открытый урок по английскому языку 15.12.2016 г. 2 класс «В» учитель Бирюкова Т.А. тема: «Приветствие»</dc:title>
  <dc:creator>учитель</dc:creator>
  <cp:lastModifiedBy>учитель</cp:lastModifiedBy>
  <cp:revision>11</cp:revision>
  <dcterms:created xsi:type="dcterms:W3CDTF">2016-12-16T01:24:04Z</dcterms:created>
  <dcterms:modified xsi:type="dcterms:W3CDTF">2017-02-10T10:35:24Z</dcterms:modified>
</cp:coreProperties>
</file>