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72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04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33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591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71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47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70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61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024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847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75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AA9A9-3EE4-4CCE-A88F-B842419EF363}" type="datetimeFigureOut">
              <a:rPr lang="ru-RU" smtClean="0"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D06C5-155C-4852-85A8-2360A81F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68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4616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Декада ШМО «Спектр» 2016-2017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714"/>
          <a:stretch/>
        </p:blipFill>
        <p:spPr>
          <a:xfrm>
            <a:off x="150125" y="716838"/>
            <a:ext cx="3720997" cy="2940762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1"/>
          <a:stretch/>
        </p:blipFill>
        <p:spPr>
          <a:xfrm>
            <a:off x="4086363" y="716838"/>
            <a:ext cx="3724702" cy="2940762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7" name="Объект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2" r="14879"/>
          <a:stretch/>
        </p:blipFill>
        <p:spPr>
          <a:xfrm>
            <a:off x="8026305" y="716838"/>
            <a:ext cx="3903258" cy="2940762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9" name="Объект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9" b="28086"/>
          <a:stretch/>
        </p:blipFill>
        <p:spPr>
          <a:xfrm>
            <a:off x="271242" y="3847486"/>
            <a:ext cx="3167993" cy="2867212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75" r="16088"/>
          <a:stretch/>
        </p:blipFill>
        <p:spPr>
          <a:xfrm>
            <a:off x="3548418" y="3847485"/>
            <a:ext cx="3138987" cy="2867213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6933064" y="3847485"/>
            <a:ext cx="4996500" cy="25853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	Декада ШСО «Спектр» в 2016-2017 </a:t>
            </a:r>
            <a:r>
              <a:rPr lang="ru-RU" dirty="0" err="1" smtClean="0"/>
              <a:t>уч.г</a:t>
            </a:r>
            <a:r>
              <a:rPr lang="ru-RU" dirty="0" smtClean="0"/>
              <a:t>. была посвящена проблемам экологии.</a:t>
            </a:r>
          </a:p>
          <a:p>
            <a:r>
              <a:rPr lang="ru-RU" dirty="0" smtClean="0"/>
              <a:t>Учителя предметов естественно-гуманитарного цикла показали открытые уроки и внеклассные мероприятия  на школьном и муниципальном уровне. Благодаря работе Прямиковой Е.А., руководителя ШМО, все мероприятия были четко  спланированы и проведены на достойном уровне, а также получили отзывы коллег.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62062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Декада ШМО «Спектр» 2016-2017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Декада ШМО «Спектр»</dc:title>
  <dc:creator>учитель</dc:creator>
  <cp:lastModifiedBy>учитель</cp:lastModifiedBy>
  <cp:revision>4</cp:revision>
  <dcterms:created xsi:type="dcterms:W3CDTF">2017-01-31T04:21:25Z</dcterms:created>
  <dcterms:modified xsi:type="dcterms:W3CDTF">2017-01-31T04:39:12Z</dcterms:modified>
</cp:coreProperties>
</file>