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0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9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3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7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8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5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6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1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0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096F8-24C7-49B7-B871-7029039AF0B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27783-8CB4-4D24-9BD3-E6759AE8F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9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8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Поздравление ветеранов с Днем Победы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 класс «А»       </a:t>
            </a:r>
            <a:r>
              <a:rPr lang="ru-RU" sz="3600" b="1" dirty="0" smtClean="0">
                <a:solidFill>
                  <a:srgbClr val="FF0000"/>
                </a:solidFill>
              </a:rPr>
              <a:t>учитель: </a:t>
            </a:r>
            <a:r>
              <a:rPr lang="ru-RU" b="1" dirty="0" err="1" smtClean="0">
                <a:solidFill>
                  <a:srgbClr val="FF0000"/>
                </a:solidFill>
              </a:rPr>
              <a:t>Жадова</a:t>
            </a:r>
            <a:r>
              <a:rPr lang="ru-RU" b="1" dirty="0" smtClean="0">
                <a:solidFill>
                  <a:srgbClr val="FF0000"/>
                </a:solidFill>
              </a:rPr>
              <a:t> М.В. </a:t>
            </a:r>
            <a:r>
              <a:rPr lang="ru-RU" b="1" smtClean="0">
                <a:solidFill>
                  <a:srgbClr val="FF0000"/>
                </a:solidFill>
              </a:rPr>
              <a:t>05 .05.2017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6"/>
          <a:stretch/>
        </p:blipFill>
        <p:spPr>
          <a:xfrm>
            <a:off x="8175009" y="4201038"/>
            <a:ext cx="3721290" cy="2591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24676" r="21443" b="4279"/>
          <a:stretch/>
        </p:blipFill>
        <p:spPr>
          <a:xfrm>
            <a:off x="8175009" y="1368149"/>
            <a:ext cx="3721290" cy="2693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31045" r="7115" b="23980"/>
          <a:stretch/>
        </p:blipFill>
        <p:spPr>
          <a:xfrm>
            <a:off x="232010" y="1228299"/>
            <a:ext cx="7588157" cy="3084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25472" r="56070" b="35124"/>
          <a:stretch/>
        </p:blipFill>
        <p:spPr>
          <a:xfrm>
            <a:off x="5704764" y="4440945"/>
            <a:ext cx="2115403" cy="2200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9" t="5771" r="37115" b="42886"/>
          <a:stretch/>
        </p:blipFill>
        <p:spPr>
          <a:xfrm>
            <a:off x="3384645" y="4440945"/>
            <a:ext cx="2006221" cy="2200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9" t="23880" r="20995" b="32140"/>
          <a:stretch/>
        </p:blipFill>
        <p:spPr>
          <a:xfrm>
            <a:off x="668741" y="4422179"/>
            <a:ext cx="2402006" cy="21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3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Поздравление ветеранов с Днем Победы 1 класс «А»       учитель: Жадова М.В. 05 .05.2017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Поздравление ветеранов с Днем Победы 1 класс «А»       учитель: Жадова М.В.</dc:title>
  <dc:creator>учитель</dc:creator>
  <cp:lastModifiedBy>учитель</cp:lastModifiedBy>
  <cp:revision>2</cp:revision>
  <cp:lastPrinted>2017-05-10T01:48:22Z</cp:lastPrinted>
  <dcterms:created xsi:type="dcterms:W3CDTF">2017-05-10T01:39:37Z</dcterms:created>
  <dcterms:modified xsi:type="dcterms:W3CDTF">2017-05-10T01:54:42Z</dcterms:modified>
</cp:coreProperties>
</file>