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784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401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82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98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8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14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93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40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17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877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423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3D267-B61A-4FB6-89CD-E85E38CD3910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28078-1E7F-40DB-BC66-63D676DB4D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50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9183"/>
            <a:ext cx="10515600" cy="117370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Урок окружающего мира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Костарева Т.Ф.      4 класс «В»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7" t="-1779" r="10944" b="17615"/>
          <a:stretch/>
        </p:blipFill>
        <p:spPr>
          <a:xfrm rot="10800000">
            <a:off x="7682332" y="1282889"/>
            <a:ext cx="3985581" cy="291049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80" b="28480"/>
          <a:stretch/>
        </p:blipFill>
        <p:spPr>
          <a:xfrm rot="10800000">
            <a:off x="7682335" y="4367283"/>
            <a:ext cx="3985580" cy="228599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17" r="25323" b="25572"/>
          <a:stretch/>
        </p:blipFill>
        <p:spPr>
          <a:xfrm rot="10800000">
            <a:off x="4147347" y="1282890"/>
            <a:ext cx="3220871" cy="291049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5909" y="1581500"/>
            <a:ext cx="360143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11 мая 2017 г. Костарева Т.Ф. дала открытый урок в 4 классе «В» на тему «Государственная символика России».</a:t>
            </a:r>
          </a:p>
          <a:p>
            <a:r>
              <a:rPr lang="ru-RU" dirty="0" smtClean="0"/>
              <a:t>Урок был построен в соответствии с ФГОС НОО: дети самостоятельно сформулировали тему урока, работа была построена на основе работы в группах, где каждой группе было дано индивидуальное задание.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45910" y="4720821"/>
            <a:ext cx="68223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Этап рефлексии: в конце урока дети «нарядили» березку как символ России листочками, на которых были сформулированы вопросы по пройденной теме.</a:t>
            </a:r>
          </a:p>
          <a:p>
            <a:r>
              <a:rPr lang="ru-RU" dirty="0" smtClean="0"/>
              <a:t>Рекомендации: 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вовлекать учащихся в творческую деятельность, предусматривать дифференцированные задания.</a:t>
            </a:r>
          </a:p>
          <a:p>
            <a:r>
              <a:rPr lang="ru-RU" dirty="0" smtClean="0"/>
              <a:t>Спасибо за урок!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7349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100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Урок окружающего мира Костарева Т.Ф.      4 класс «В»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окружающего мира Костарева Т.Ф.      4 класс «В»</dc:title>
  <dc:creator>учитель</dc:creator>
  <cp:lastModifiedBy>учитель</cp:lastModifiedBy>
  <cp:revision>2</cp:revision>
  <cp:lastPrinted>2017-05-11T06:23:41Z</cp:lastPrinted>
  <dcterms:created xsi:type="dcterms:W3CDTF">2017-05-11T06:10:09Z</dcterms:created>
  <dcterms:modified xsi:type="dcterms:W3CDTF">2017-05-11T06:30:24Z</dcterms:modified>
</cp:coreProperties>
</file>