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1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78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89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09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86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30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8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48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61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71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03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8F158-AC99-45D6-8489-469F7AC37FA0}" type="datetimeFigureOut">
              <a:rPr lang="ru-RU" smtClean="0"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9C4AB-78AF-4114-AB73-3B95E353A6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15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868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b="1" dirty="0" smtClean="0">
                <a:solidFill>
                  <a:srgbClr val="FF0000"/>
                </a:solidFill>
              </a:rPr>
              <a:t>ткрытый урок Химии в 8 классе «Б»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6" t="15123" b="20200"/>
          <a:stretch/>
        </p:blipFill>
        <p:spPr>
          <a:xfrm>
            <a:off x="436727" y="805218"/>
            <a:ext cx="3128543" cy="283873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6" t="16518" b="8060"/>
          <a:stretch/>
        </p:blipFill>
        <p:spPr>
          <a:xfrm>
            <a:off x="436727" y="3862316"/>
            <a:ext cx="3128543" cy="279096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" t="27662" r="40248" b="7164"/>
          <a:stretch/>
        </p:blipFill>
        <p:spPr>
          <a:xfrm>
            <a:off x="8802805" y="2928033"/>
            <a:ext cx="3248167" cy="37252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16907" y="1050877"/>
            <a:ext cx="73015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 февраля 2017 года </a:t>
            </a:r>
            <a:r>
              <a:rPr lang="ru-RU" b="1" dirty="0" smtClean="0">
                <a:solidFill>
                  <a:srgbClr val="FF0000"/>
                </a:solidFill>
              </a:rPr>
              <a:t>Нелина Елена Константиновна </a:t>
            </a:r>
            <a:r>
              <a:rPr lang="ru-RU" dirty="0" smtClean="0"/>
              <a:t>провела открытый урок в 8 «Б» по теме «Кристаллические решетки».</a:t>
            </a:r>
          </a:p>
          <a:p>
            <a:r>
              <a:rPr lang="ru-RU" dirty="0" smtClean="0"/>
              <a:t>На уроке использовались активные методы обучения: проблемный метод, ИКТ, была организована работа по инструктивным картам.</a:t>
            </a:r>
          </a:p>
          <a:p>
            <a:r>
              <a:rPr lang="ru-RU" dirty="0"/>
              <a:t>	</a:t>
            </a:r>
            <a:r>
              <a:rPr lang="ru-RU" dirty="0" smtClean="0"/>
              <a:t>Индивидуальные рабочие листы помогли ученикам сформулировать цели урока и наметить план урока.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16907" y="2961564"/>
            <a:ext cx="48858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Работа в группах позволила в небольшой временной промежуток справиться с заданиями. Предложенные видеосюжеты по теме помогли сформулировать ученикам основные химические понятия.</a:t>
            </a:r>
          </a:p>
          <a:p>
            <a:r>
              <a:rPr lang="ru-RU" dirty="0" smtClean="0"/>
              <a:t>В конце урока ученики 8 класса «Б» в группах с помощью пластилина выполняли творческое задание: изготовление кристаллической решетки молекулы.</a:t>
            </a:r>
          </a:p>
          <a:p>
            <a:r>
              <a:rPr lang="ru-RU" dirty="0" smtClean="0"/>
              <a:t>Урок был проведен в соответствии с требованиями ФГОС ООО.</a:t>
            </a:r>
          </a:p>
          <a:p>
            <a:endParaRPr lang="ru-RU" dirty="0" smtClean="0"/>
          </a:p>
          <a:p>
            <a:r>
              <a:rPr lang="ru-RU" i="1" dirty="0" smtClean="0"/>
              <a:t>Спасибо за урок, желаем творческих успехов</a:t>
            </a:r>
            <a:r>
              <a:rPr lang="ru-RU" dirty="0" smtClean="0"/>
              <a:t>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0709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113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открытый урок Химии в 8 классе «Б»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Химии в 8 классе «Б»</dc:title>
  <dc:creator>учитель</dc:creator>
  <cp:lastModifiedBy>учитель</cp:lastModifiedBy>
  <cp:revision>3</cp:revision>
  <dcterms:created xsi:type="dcterms:W3CDTF">2017-02-02T07:35:07Z</dcterms:created>
  <dcterms:modified xsi:type="dcterms:W3CDTF">2017-02-02T07:52:42Z</dcterms:modified>
</cp:coreProperties>
</file>