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4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30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958FB-1907-47B3-8667-F61E99F711CA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7383C9E5-BF43-430C-A83B-D762EA09B6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9242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958FB-1907-47B3-8667-F61E99F711CA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383C9E5-BF43-430C-A83B-D762EA09B6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4071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958FB-1907-47B3-8667-F61E99F711CA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383C9E5-BF43-430C-A83B-D762EA09B66D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344903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958FB-1907-47B3-8667-F61E99F711CA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383C9E5-BF43-430C-A83B-D762EA09B6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68801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958FB-1907-47B3-8667-F61E99F711CA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383C9E5-BF43-430C-A83B-D762EA09B66D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637732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958FB-1907-47B3-8667-F61E99F711CA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383C9E5-BF43-430C-A83B-D762EA09B6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99065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958FB-1907-47B3-8667-F61E99F711CA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3C9E5-BF43-430C-A83B-D762EA09B6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70519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958FB-1907-47B3-8667-F61E99F711CA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3C9E5-BF43-430C-A83B-D762EA09B6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3150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958FB-1907-47B3-8667-F61E99F711CA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3C9E5-BF43-430C-A83B-D762EA09B6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2998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958FB-1907-47B3-8667-F61E99F711CA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383C9E5-BF43-430C-A83B-D762EA09B6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3986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958FB-1907-47B3-8667-F61E99F711CA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383C9E5-BF43-430C-A83B-D762EA09B6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5287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958FB-1907-47B3-8667-F61E99F711CA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383C9E5-BF43-430C-A83B-D762EA09B6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337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958FB-1907-47B3-8667-F61E99F711CA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3C9E5-BF43-430C-A83B-D762EA09B6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6891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958FB-1907-47B3-8667-F61E99F711CA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3C9E5-BF43-430C-A83B-D762EA09B6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1004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958FB-1907-47B3-8667-F61E99F711CA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3C9E5-BF43-430C-A83B-D762EA09B6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78730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958FB-1907-47B3-8667-F61E99F711CA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383C9E5-BF43-430C-A83B-D762EA09B6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5238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0958FB-1907-47B3-8667-F61E99F711CA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383C9E5-BF43-430C-A83B-D762EA09B6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8131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  <p:sldLayoutId id="2147483736" r:id="rId12"/>
    <p:sldLayoutId id="2147483737" r:id="rId13"/>
    <p:sldLayoutId id="2147483738" r:id="rId14"/>
    <p:sldLayoutId id="2147483739" r:id="rId15"/>
    <p:sldLayoutId id="214748374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51930" y="256928"/>
            <a:ext cx="8915399" cy="980857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Открытый урок по русскому языку 22.11.2022 г.  7 класс «Г»</a:t>
            </a:r>
            <a:br>
              <a:rPr lang="ru-RU" sz="20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Учитель: </a:t>
            </a:r>
            <a:r>
              <a:rPr lang="ru-RU" sz="2000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Мингалева</a:t>
            </a: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Валентина Петровна</a:t>
            </a:r>
            <a:br>
              <a:rPr lang="ru-RU" sz="20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Тема: </a:t>
            </a: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00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с причастиями»</a:t>
            </a:r>
            <a:endParaRPr lang="ru-RU" sz="20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537" y="1363069"/>
            <a:ext cx="4786104" cy="243968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326380" y="1363069"/>
            <a:ext cx="648509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 Данный урок состоялся в форме открытого урока,</a:t>
            </a:r>
          </a:p>
          <a:p>
            <a:r>
              <a:rPr lang="ru-RU" dirty="0" smtClean="0"/>
              <a:t>целью которого было повторить и закрепить изученный материал по теме.</a:t>
            </a:r>
          </a:p>
          <a:p>
            <a:r>
              <a:rPr lang="ru-RU" dirty="0" smtClean="0"/>
              <a:t>     Учителем были оптимально подобраны активные</a:t>
            </a:r>
          </a:p>
          <a:p>
            <a:r>
              <a:rPr lang="ru-RU" dirty="0" smtClean="0"/>
              <a:t>средства обучения и методические приемы,</a:t>
            </a:r>
          </a:p>
          <a:p>
            <a:r>
              <a:rPr lang="ru-RU" dirty="0"/>
              <a:t>т</a:t>
            </a:r>
            <a:r>
              <a:rPr lang="ru-RU" dirty="0" smtClean="0"/>
              <a:t>акие как работа с интерактивной доской, работа со словарными словами, работа с раздаточным материалом. Все задания были ориентированы либо на самостоятельную работу, либо на работу в парах.</a:t>
            </a:r>
          </a:p>
          <a:p>
            <a:r>
              <a:rPr lang="ru-RU" dirty="0" smtClean="0"/>
              <a:t>Учащиеся с интересом выполняли предложенные задания и активно отвечали на уроке.</a:t>
            </a:r>
          </a:p>
          <a:p>
            <a:r>
              <a:rPr lang="ru-RU" dirty="0"/>
              <a:t>На уроке были установлены </a:t>
            </a:r>
            <a:r>
              <a:rPr lang="ru-RU" dirty="0" err="1"/>
              <a:t>метапредметные</a:t>
            </a:r>
            <a:r>
              <a:rPr lang="ru-RU"/>
              <a:t> связи.</a:t>
            </a:r>
          </a:p>
          <a:p>
            <a:r>
              <a:rPr lang="ru-RU" smtClean="0"/>
              <a:t>Структура </a:t>
            </a:r>
            <a:r>
              <a:rPr lang="ru-RU" dirty="0" smtClean="0"/>
              <a:t>и содержание урока соответствовали </a:t>
            </a:r>
          </a:p>
          <a:p>
            <a:r>
              <a:rPr lang="ru-RU" dirty="0"/>
              <a:t>т</a:t>
            </a:r>
            <a:r>
              <a:rPr lang="ru-RU" dirty="0" smtClean="0"/>
              <a:t>ребованиям ФГОС.</a:t>
            </a:r>
          </a:p>
          <a:p>
            <a:r>
              <a:rPr lang="ru-RU" dirty="0" smtClean="0"/>
              <a:t>Доброжелательная обстановка и позитивный настрой </a:t>
            </a:r>
          </a:p>
          <a:p>
            <a:r>
              <a:rPr lang="ru-RU" dirty="0"/>
              <a:t>п</a:t>
            </a:r>
            <a:r>
              <a:rPr lang="ru-RU" dirty="0" smtClean="0"/>
              <a:t>рисутствовали в течение всего урока.</a:t>
            </a:r>
          </a:p>
          <a:p>
            <a:r>
              <a:rPr lang="ru-RU" dirty="0" smtClean="0"/>
              <a:t> </a:t>
            </a:r>
          </a:p>
          <a:p>
            <a:r>
              <a:rPr lang="ru-RU" dirty="0" smtClean="0"/>
              <a:t>Валентина Петровна, благодарим за трансляцию педагогического опыта.</a:t>
            </a:r>
          </a:p>
          <a:p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537" y="4014440"/>
            <a:ext cx="4786104" cy="2564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6802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39</TotalTime>
  <Words>125</Words>
  <Application>Microsoft Office PowerPoint</Application>
  <PresentationFormat>Широкоэкранный</PresentationFormat>
  <Paragraphs>14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Century Gothic</vt:lpstr>
      <vt:lpstr>Times New Roman</vt:lpstr>
      <vt:lpstr>Wingdings 3</vt:lpstr>
      <vt:lpstr>Легкий дым</vt:lpstr>
      <vt:lpstr>Открытый урок по русскому языку 22.11.2022 г.  7 класс «Г» Учитель: Мингалева Валентина Петровна Тема: «Не с причастиями»</vt:lpstr>
    </vt:vector>
  </TitlesOfParts>
  <Company>diakov.net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Открытый урок по русскому языку 22.11.2022 г.  7 класс «Г» Учитель: Мингалева Валентина Петровна Тема: «Причастие»</dc:title>
  <dc:creator>Елена Иванова</dc:creator>
  <cp:lastModifiedBy>Елена Иванова</cp:lastModifiedBy>
  <cp:revision>6</cp:revision>
  <dcterms:created xsi:type="dcterms:W3CDTF">2022-11-24T09:16:29Z</dcterms:created>
  <dcterms:modified xsi:type="dcterms:W3CDTF">2022-11-24T10:38:11Z</dcterms:modified>
</cp:coreProperties>
</file>