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11963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6980" y="3219376"/>
            <a:ext cx="5112913" cy="3862981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25.01.17 г. под руководством Евгении Геннадьевны Федотовой в 5 классах прошел «Математический марафон». Командам предстояло путешествие по математическим станциям. Ребята решали различные задачки,  ребусы и отвечали на необычные вопросы. В кабинете №22 командам предстояло порыбачить. Необычная форма заданий понравилась не только детям , но </a:t>
            </a:r>
            <a:r>
              <a:rPr lang="ru-RU" sz="2200" smtClean="0"/>
              <a:t>и </a:t>
            </a:r>
            <a:r>
              <a:rPr lang="ru-RU" sz="2200" smtClean="0"/>
              <a:t>учителям, </a:t>
            </a:r>
            <a:r>
              <a:rPr lang="ru-RU" sz="2200" dirty="0" smtClean="0"/>
              <a:t>сопровождавшим свои команды.  Все учащиеся и учителя  остались довольны. Большое спасибо Евгении Геннадьевне. Творческих успехов.</a:t>
            </a:r>
            <a:br>
              <a:rPr lang="ru-RU" sz="2200" dirty="0" smtClean="0"/>
            </a:br>
            <a:r>
              <a:rPr lang="ru-RU" sz="2200" u="sng" dirty="0" smtClean="0"/>
              <a:t>Рекомендации: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Формировать у обучающихся навыки оценки и самооценки. </a:t>
            </a:r>
            <a:br>
              <a:rPr lang="ru-RU" sz="2200" dirty="0" smtClean="0"/>
            </a:br>
            <a:r>
              <a:rPr lang="ru-RU" sz="2200" dirty="0" smtClean="0"/>
              <a:t>- Разместить сценарий мероприятия в сети Интернет.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243" y="786415"/>
            <a:ext cx="3239753" cy="18223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6" y="2182968"/>
            <a:ext cx="3228304" cy="1815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119" y="4815089"/>
            <a:ext cx="3357093" cy="18883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74" y="3604287"/>
            <a:ext cx="3086637" cy="17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4835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</TotalTime>
  <Words>74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Легкий дым</vt:lpstr>
      <vt:lpstr>25.01.17 г. под руководством Евгении Геннадьевны Федотовой в 5 классах прошел «Математический марафон». Командам предстояло путешествие по математическим станциям. Ребята решали различные задачки,  ребусы и отвечали на необычные вопросы. В кабинете №22 командам предстояло порыбачить. Необычная форма заданий понравилась не только детям , но и учителям, сопровождавшим свои команды.  Все учащиеся и учителя  остались довольны. Большое спасибо Евгении Геннадьевне. Творческих успехов. Рекомендации: - Формировать у обучающихся навыки оценки и самооценки.  - Разместить сценарий мероприятия в сети Интернет.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26.01.17 г. Кирилл Анатольевич  Козырев провел открытый урок Что? Где? Когда? «Экология» 8 классах. Урок очень интересный с музыкальным сопровождением.  Кирилл Анатольевич создал очень доброжелательную позитивную обстановку на уроке. Использованы активные методы обучения и воспитания для развития познавательной активности обучающихся</dc:title>
  <dc:creator>учитель</dc:creator>
  <cp:lastModifiedBy>учитель</cp:lastModifiedBy>
  <cp:revision>7</cp:revision>
  <cp:lastPrinted>2017-01-26T08:10:58Z</cp:lastPrinted>
  <dcterms:created xsi:type="dcterms:W3CDTF">2017-01-26T07:33:58Z</dcterms:created>
  <dcterms:modified xsi:type="dcterms:W3CDTF">2017-01-27T05:33:09Z</dcterms:modified>
</cp:coreProperties>
</file>