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628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952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047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779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23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3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443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48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67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41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28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E2B3A-9311-4242-87B2-296817E6FE89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F3A42-E09E-4FDC-A32D-C4429748C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045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5534"/>
            <a:ext cx="10515600" cy="66874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«Педагогическая гостиная» 10 марта 2017г.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7" t="17712" b="17612"/>
          <a:stretch/>
        </p:blipFill>
        <p:spPr>
          <a:xfrm>
            <a:off x="204718" y="764275"/>
            <a:ext cx="4653886" cy="31526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172501" y="1364776"/>
            <a:ext cx="67965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10 марта 2017 г. по инициативе Организации Ветеранов состоялось совместное методическое мероприятие для молодых учителей с приглашением учителей-ветеранов педагогического труда. </a:t>
            </a:r>
          </a:p>
          <a:p>
            <a:r>
              <a:rPr lang="ru-RU" sz="1600" dirty="0" smtClean="0"/>
              <a:t>Ведущие Прямикова Е.А., </a:t>
            </a:r>
            <a:r>
              <a:rPr lang="ru-RU" sz="1600" dirty="0" err="1" smtClean="0"/>
              <a:t>Черноскутова</a:t>
            </a:r>
            <a:r>
              <a:rPr lang="ru-RU" sz="1600" dirty="0" smtClean="0"/>
              <a:t> Н.В.</a:t>
            </a:r>
          </a:p>
          <a:p>
            <a:r>
              <a:rPr lang="ru-RU" sz="1600" dirty="0" smtClean="0"/>
              <a:t>Прошло знакомство с молодым учительским корпусом через  презентацию визитной карточки «Молодые учителя школы». </a:t>
            </a:r>
          </a:p>
          <a:p>
            <a:r>
              <a:rPr lang="ru-RU" sz="1600" dirty="0" smtClean="0"/>
              <a:t>Суворова Г.К. познакомила учительский коллектив с готовящейся книгой об учителях школы № 7.</a:t>
            </a:r>
          </a:p>
          <a:p>
            <a:r>
              <a:rPr lang="ru-RU" sz="1600" dirty="0" smtClean="0"/>
              <a:t>Небольшие творческие конкурсы для учителей, поиск совместных решений насущных проблем в педагогике закончились теплыми словами-напутствиями ветеранов молодым учителям школы.</a:t>
            </a:r>
          </a:p>
          <a:p>
            <a:endParaRPr lang="ru-RU" sz="1600" dirty="0" smtClean="0"/>
          </a:p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 «Учитель </a:t>
            </a:r>
            <a:r>
              <a:rPr lang="ru-RU" b="1" i="1" dirty="0">
                <a:solidFill>
                  <a:srgbClr val="FF0000"/>
                </a:solidFill>
              </a:rPr>
              <a:t>– это тонкая работа, </a:t>
            </a:r>
          </a:p>
          <a:p>
            <a:pPr algn="ctr"/>
            <a:r>
              <a:rPr lang="ru-RU" b="1" i="1" dirty="0">
                <a:solidFill>
                  <a:srgbClr val="FF0000"/>
                </a:solidFill>
              </a:rPr>
              <a:t>Он скульптор, </a:t>
            </a:r>
          </a:p>
          <a:p>
            <a:pPr algn="ctr"/>
            <a:r>
              <a:rPr lang="ru-RU" b="1" i="1" dirty="0">
                <a:solidFill>
                  <a:srgbClr val="FF0000"/>
                </a:solidFill>
              </a:rPr>
              <a:t>Он – художник, </a:t>
            </a:r>
          </a:p>
          <a:p>
            <a:pPr algn="ctr"/>
            <a:r>
              <a:rPr lang="ru-RU" b="1" i="1" dirty="0">
                <a:solidFill>
                  <a:srgbClr val="FF0000"/>
                </a:solidFill>
              </a:rPr>
              <a:t>Он творец, </a:t>
            </a:r>
          </a:p>
          <a:p>
            <a:pPr algn="ctr"/>
            <a:r>
              <a:rPr lang="ru-RU" b="1" i="1" dirty="0">
                <a:solidFill>
                  <a:srgbClr val="FF0000"/>
                </a:solidFill>
              </a:rPr>
              <a:t>Не должен ошибаться ни на йоту,</a:t>
            </a:r>
          </a:p>
          <a:p>
            <a:pPr algn="ctr"/>
            <a:r>
              <a:rPr lang="ru-RU" b="1" i="1" dirty="0">
                <a:solidFill>
                  <a:srgbClr val="FF0000"/>
                </a:solidFill>
              </a:rPr>
              <a:t>Ведь человек – труда его </a:t>
            </a:r>
            <a:r>
              <a:rPr lang="ru-RU" b="1" i="1" dirty="0" smtClean="0">
                <a:solidFill>
                  <a:srgbClr val="FF0000"/>
                </a:solidFill>
              </a:rPr>
              <a:t>венец!»</a:t>
            </a:r>
            <a:endParaRPr lang="ru-RU" b="1" i="1" dirty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8" t="31841" b="21791"/>
          <a:stretch/>
        </p:blipFill>
        <p:spPr>
          <a:xfrm>
            <a:off x="204718" y="4178855"/>
            <a:ext cx="6572396" cy="267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300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22" r="9643" b="11323"/>
          <a:stretch/>
        </p:blipFill>
        <p:spPr>
          <a:xfrm>
            <a:off x="537029" y="450377"/>
            <a:ext cx="10940738" cy="6407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792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120</Words>
  <Application>Microsoft Office PowerPoint</Application>
  <PresentationFormat>Широкоэкранный</PresentationFormat>
  <Paragraphs>13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«Педагогическая гостиная» 10 марта 2017г.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«Педагогическая гостиная»</dc:title>
  <dc:creator>учитель</dc:creator>
  <cp:lastModifiedBy>учитель</cp:lastModifiedBy>
  <cp:revision>4</cp:revision>
  <dcterms:created xsi:type="dcterms:W3CDTF">2017-03-13T02:41:11Z</dcterms:created>
  <dcterms:modified xsi:type="dcterms:W3CDTF">2017-04-03T09:04:00Z</dcterms:modified>
</cp:coreProperties>
</file>