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5/3/2017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6805" y="662473"/>
            <a:ext cx="5315195" cy="4573577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27.04.2017 года </a:t>
            </a:r>
            <a:r>
              <a:rPr lang="ru-RU" sz="2800" dirty="0" err="1" smtClean="0"/>
              <a:t>Склюева</a:t>
            </a:r>
            <a:r>
              <a:rPr lang="ru-RU" sz="2800" dirty="0" smtClean="0"/>
              <a:t> Марина Геннадьевна дала открытый урок в 6  б классе на тему «Что такое алгоритм»?, Марина </a:t>
            </a:r>
            <a:r>
              <a:rPr lang="ru-RU" sz="2800" dirty="0"/>
              <a:t>Г</a:t>
            </a:r>
            <a:r>
              <a:rPr lang="ru-RU" sz="2800" dirty="0" smtClean="0"/>
              <a:t>еннадьевна в полном объеме использовала ИКТ.  После просмотра фрагментов из мультфильмов ребята формулировали тему, цели и задачи урока. Выполняли необычные задания. Желаем творческих успехов Марине Геннадьевне!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14436" y="5550111"/>
            <a:ext cx="4765182" cy="1126283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Рекомендации: осуществлять дифференцированный подход в обучении детей с ОВЗ. При подготовке к уроку четко продумывать этапы и делать выводы по каждому из этих этапов.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098" y="538655"/>
            <a:ext cx="4880815" cy="2745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027" y="3645990"/>
            <a:ext cx="4884888" cy="274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075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</TotalTime>
  <Words>78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Легкий дым</vt:lpstr>
      <vt:lpstr>27.04.2017 года Склюева Марина Геннадьевна дала открытый урок в 6  б классе на тему «Что такое алгоритм»?, Марина Геннадьевна в полном объеме использовала ИКТ.  После просмотра фрагментов из мультфильмов ребята формулировали тему, цели и задачи урока. Выполняли необычные задания. Желаем творческих успехов Марине Геннадьевне!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27.04.2017 года Склюева Марина Геннадьевна дала открытый урок в 6  б классе на тему «Что такое алгоритм»?, Марина Геннадьевна в полном объеме использовала ИКТ.  После просмотра фрагментов из мультфильмов ребята формулировали тему, цели и задачи урока. Выполняли необычные задания. Желаем творческих успехов Марине Геннадьевне!</dc:title>
  <dc:creator>учитель</dc:creator>
  <cp:lastModifiedBy>учитель</cp:lastModifiedBy>
  <cp:revision>2</cp:revision>
  <dcterms:created xsi:type="dcterms:W3CDTF">2017-05-03T07:55:37Z</dcterms:created>
  <dcterms:modified xsi:type="dcterms:W3CDTF">2017-05-03T08:07:01Z</dcterms:modified>
</cp:coreProperties>
</file>