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204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66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29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1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63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23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58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94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332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329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8177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71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327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335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969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06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E52BF-4524-4980-BD39-9263FF68EF02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8B893A9-5CE8-45CD-981B-DC08A4807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62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942" t="26657" r="23110" b="19177"/>
          <a:stretch/>
        </p:blipFill>
        <p:spPr>
          <a:xfrm>
            <a:off x="884766" y="140677"/>
            <a:ext cx="5524561" cy="3120088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111651" y="690075"/>
            <a:ext cx="4772025" cy="5868988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октября 2023 г был проведен открытый урок биологии в 9 "В" классе на тему "Бесполое размножение" педагогом Юровских Константином Владимировичем. С самого начала был задан активный темп урока. Учитель в своей работе активно применяет элементы информационно-коммуникативной,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здоровьсберегающей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личностно-ориентированной технологий, проблемного обучения. Время на уроке было использовано рационально, задачи и цели урока были достигнуты. В целом, урок получился плодотворным, с хорошей рабочей обстановкой, доброжелательной атмосферой и своей цели он достиг. Творческих успехов Константину Владимировичу!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4069" t="28545" r="24100" b="20581"/>
          <a:stretch/>
        </p:blipFill>
        <p:spPr>
          <a:xfrm>
            <a:off x="884766" y="3494231"/>
            <a:ext cx="5551203" cy="306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7630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91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metodic4</dc:creator>
  <cp:lastModifiedBy>metodic4</cp:lastModifiedBy>
  <cp:revision>1</cp:revision>
  <dcterms:created xsi:type="dcterms:W3CDTF">2026-04-02T04:38:24Z</dcterms:created>
  <dcterms:modified xsi:type="dcterms:W3CDTF">2026-04-02T04:39:30Z</dcterms:modified>
</cp:coreProperties>
</file>