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8AE7-85F4-4E53-977E-D6CAF55240F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3447-B822-439B-888C-75ECC5784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402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8AE7-85F4-4E53-977E-D6CAF55240F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3447-B822-439B-888C-75ECC5784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739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8AE7-85F4-4E53-977E-D6CAF55240F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3447-B822-439B-888C-75ECC5784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136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8AE7-85F4-4E53-977E-D6CAF55240F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3447-B822-439B-888C-75ECC5784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093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8AE7-85F4-4E53-977E-D6CAF55240F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3447-B822-439B-888C-75ECC5784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60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8AE7-85F4-4E53-977E-D6CAF55240F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3447-B822-439B-888C-75ECC5784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463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8AE7-85F4-4E53-977E-D6CAF55240F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3447-B822-439B-888C-75ECC5784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344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8AE7-85F4-4E53-977E-D6CAF55240F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3447-B822-439B-888C-75ECC5784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059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8AE7-85F4-4E53-977E-D6CAF55240F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3447-B822-439B-888C-75ECC5784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886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8AE7-85F4-4E53-977E-D6CAF55240F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3447-B822-439B-888C-75ECC5784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926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8AE7-85F4-4E53-977E-D6CAF55240F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3447-B822-439B-888C-75ECC5784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978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88AE7-85F4-4E53-977E-D6CAF55240F9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03447-B822-439B-888C-75ECC5784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870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Интегрированный урок в 10 классе</a:t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«</a:t>
            </a:r>
            <a:r>
              <a:rPr lang="ru-RU" b="1" dirty="0" err="1" smtClean="0">
                <a:solidFill>
                  <a:srgbClr val="C00000"/>
                </a:solidFill>
              </a:rPr>
              <a:t>Аустерлицкое</a:t>
            </a:r>
            <a:r>
              <a:rPr lang="ru-RU" b="1" dirty="0" smtClean="0">
                <a:solidFill>
                  <a:srgbClr val="C00000"/>
                </a:solidFill>
              </a:rPr>
              <a:t> сражение в истории и в романе Толстого Л.Н. «Война и мир»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29" r="15025" b="38308"/>
          <a:stretch/>
        </p:blipFill>
        <p:spPr>
          <a:xfrm>
            <a:off x="186521" y="1910686"/>
            <a:ext cx="5668369" cy="34528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0251" y="5472752"/>
            <a:ext cx="60596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Власова Наталья Аркадьевна, учитель литературы</a:t>
            </a:r>
          </a:p>
          <a:p>
            <a:r>
              <a:rPr lang="ru-RU" b="1" dirty="0" smtClean="0"/>
              <a:t>Соловьева Оксана Александровна, учитель истории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854891" y="1910686"/>
            <a:ext cx="620973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20 апреля 2017 г. прошел интегрированный урок «история-литература».</a:t>
            </a:r>
          </a:p>
          <a:p>
            <a:r>
              <a:rPr lang="ru-RU" sz="1600" dirty="0" smtClean="0"/>
              <a:t> Были подняты вопросы:</a:t>
            </a:r>
          </a:p>
          <a:p>
            <a:r>
              <a:rPr lang="ru-RU" sz="1600" dirty="0" smtClean="0"/>
              <a:t>1. Истинный </a:t>
            </a:r>
            <a:r>
              <a:rPr lang="ru-RU" sz="1600" dirty="0"/>
              <a:t>и ложный патриотизм в романе Л.Н</a:t>
            </a:r>
            <a:r>
              <a:rPr lang="ru-RU" sz="1600" dirty="0" smtClean="0"/>
              <a:t>. Толстого </a:t>
            </a:r>
            <a:r>
              <a:rPr lang="ru-RU" sz="1600" dirty="0"/>
              <a:t>«Война и мир</a:t>
            </a:r>
            <a:r>
              <a:rPr lang="ru-RU" sz="1600" dirty="0" smtClean="0"/>
              <a:t>».</a:t>
            </a:r>
            <a:endParaRPr lang="ru-RU" sz="1600" dirty="0"/>
          </a:p>
          <a:p>
            <a:r>
              <a:rPr lang="ru-RU" sz="1600" dirty="0" smtClean="0"/>
              <a:t>2. Где </a:t>
            </a:r>
            <a:r>
              <a:rPr lang="ru-RU" sz="1600" dirty="0"/>
              <a:t>определяется исход сражения (в штабе или на поле битвы)?</a:t>
            </a:r>
          </a:p>
          <a:p>
            <a:r>
              <a:rPr lang="ru-RU" sz="1600" dirty="0" smtClean="0"/>
              <a:t>3. Почему </a:t>
            </a:r>
            <a:r>
              <a:rPr lang="ru-RU" sz="1600" dirty="0"/>
              <a:t>русские войска победили при </a:t>
            </a:r>
            <a:r>
              <a:rPr lang="ru-RU" sz="1600" dirty="0" err="1"/>
              <a:t>Шенграбене</a:t>
            </a:r>
            <a:r>
              <a:rPr lang="ru-RU" sz="1600" dirty="0"/>
              <a:t> и потерпели поражение при Аустерлице</a:t>
            </a:r>
            <a:r>
              <a:rPr lang="ru-RU" sz="1600" dirty="0" smtClean="0"/>
              <a:t>?</a:t>
            </a:r>
          </a:p>
          <a:p>
            <a:r>
              <a:rPr lang="ru-RU" sz="1600" dirty="0"/>
              <a:t>	</a:t>
            </a:r>
            <a:r>
              <a:rPr lang="ru-RU" sz="1600" dirty="0" smtClean="0"/>
              <a:t>Было показано нравственное становление одного из главных героев романа Андрея Болконского. Положено начало подведению учеников к выводам, которые были сделаны предыдущими поколениями из горьких уроков истории нашего Отечества, стремление показать величие и стойкость великого полководца Кутузова М.И</a:t>
            </a:r>
            <a:r>
              <a:rPr lang="ru-RU" sz="1600" dirty="0" smtClean="0"/>
              <a:t>.</a:t>
            </a:r>
          </a:p>
          <a:p>
            <a:r>
              <a:rPr lang="ru-RU" sz="1600" dirty="0"/>
              <a:t>	М</a:t>
            </a:r>
            <a:r>
              <a:rPr lang="ru-RU" sz="1600" dirty="0" smtClean="0"/>
              <a:t>ногие вопросы истории борьбы России с Наполеоном остались открытыми.</a:t>
            </a:r>
            <a:endParaRPr lang="ru-RU" sz="1600" dirty="0" smtClean="0"/>
          </a:p>
          <a:p>
            <a:r>
              <a:rPr lang="ru-RU" sz="1600" dirty="0"/>
              <a:t>	</a:t>
            </a:r>
            <a:r>
              <a:rPr lang="ru-RU" sz="1600" dirty="0" smtClean="0"/>
              <a:t>На следующем уроке учителя приняли решение продолжить обсуждение предложенных проблемных вопросов.</a:t>
            </a:r>
          </a:p>
          <a:p>
            <a:endParaRPr lang="ru-RU" dirty="0" smtClean="0"/>
          </a:p>
          <a:p>
            <a:r>
              <a:rPr lang="ru-RU" dirty="0" smtClean="0"/>
              <a:t> 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64545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77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Интегрированный урок в 10 классе «Аустерлицкое сражение в истории и в романе Толстого Л.Н. «Война и мир»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Интегрированный урок в 10 классе «Аустерлицкое сражение в истории и в романе Толстого Л.Н. «Война и мир»</dc:title>
  <dc:creator>учитель</dc:creator>
  <cp:lastModifiedBy>учитель</cp:lastModifiedBy>
  <cp:revision>6</cp:revision>
  <cp:lastPrinted>2017-04-20T09:50:21Z</cp:lastPrinted>
  <dcterms:created xsi:type="dcterms:W3CDTF">2017-04-20T06:47:49Z</dcterms:created>
  <dcterms:modified xsi:type="dcterms:W3CDTF">2017-04-20T10:30:23Z</dcterms:modified>
</cp:coreProperties>
</file>