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18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66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59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28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68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86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86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65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70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6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8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8CF0C-68AA-4CC3-AC54-3FDDBEEC034B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64537-E02A-402F-905E-72ED3A6DB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86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645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Мастер-класс Прямиковой Е.А. 13 апреля 2017 г.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09" y="723331"/>
            <a:ext cx="4067032" cy="315263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877" y="723331"/>
            <a:ext cx="2481254" cy="315263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" t="16318" r="16368"/>
          <a:stretch/>
        </p:blipFill>
        <p:spPr>
          <a:xfrm>
            <a:off x="7331485" y="723331"/>
            <a:ext cx="4610306" cy="315263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84"/>
          <a:stretch/>
        </p:blipFill>
        <p:spPr>
          <a:xfrm>
            <a:off x="250209" y="4039737"/>
            <a:ext cx="4071582" cy="27090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42877" y="4039737"/>
            <a:ext cx="69031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13 апреля 2017 года  прошел мастер-класс на уроке технологии</a:t>
            </a:r>
          </a:p>
          <a:p>
            <a:r>
              <a:rPr lang="ru-RU" dirty="0"/>
              <a:t>п</a:t>
            </a:r>
            <a:r>
              <a:rPr lang="ru-RU" dirty="0" smtClean="0"/>
              <a:t>о теме «Пасхальная корзинка»</a:t>
            </a:r>
          </a:p>
          <a:p>
            <a:r>
              <a:rPr lang="ru-RU" dirty="0" smtClean="0"/>
              <a:t>Ел</a:t>
            </a:r>
            <a:r>
              <a:rPr lang="ru-RU" dirty="0" smtClean="0"/>
              <a:t>ена </a:t>
            </a:r>
            <a:r>
              <a:rPr lang="ru-RU" dirty="0" smtClean="0"/>
              <a:t>Александровна рассказала об истории праздника Пасха, выдала девочкам инструкционные карты, объяснила свойства материалов, из которых будет создаваться корзинка.</a:t>
            </a:r>
          </a:p>
          <a:p>
            <a:r>
              <a:rPr lang="ru-RU" dirty="0"/>
              <a:t>	</a:t>
            </a:r>
            <a:r>
              <a:rPr lang="ru-RU" dirty="0" smtClean="0"/>
              <a:t>В конце урока были подведены результаты работы через украшение дерева.</a:t>
            </a:r>
          </a:p>
          <a:p>
            <a:r>
              <a:rPr lang="ru-RU" dirty="0"/>
              <a:t>	</a:t>
            </a:r>
            <a:r>
              <a:rPr lang="ru-RU" dirty="0" smtClean="0"/>
              <a:t>Спасибо за урок!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7553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47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Мастер-класс Прямиковой Е.А. 13 апреля 2017 г.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Прямиковой Е.А. 13 апреля 2017 г. </dc:title>
  <dc:creator>учитель</dc:creator>
  <cp:lastModifiedBy>учитель</cp:lastModifiedBy>
  <cp:revision>3</cp:revision>
  <cp:lastPrinted>2017-04-13T07:34:08Z</cp:lastPrinted>
  <dcterms:created xsi:type="dcterms:W3CDTF">2017-04-13T07:22:53Z</dcterms:created>
  <dcterms:modified xsi:type="dcterms:W3CDTF">2017-04-14T07:37:58Z</dcterms:modified>
</cp:coreProperties>
</file>