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445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tableStyles" Target="tableStyles.xml" /><Relationship Id="rId5" Type="http://schemas.openxmlformats.org/officeDocument/2006/relationships/theme" Target="theme/theme1.xml" /><Relationship Id="rId4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32226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1590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357245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75840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016440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80075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08410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092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9319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3744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4/8/2022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6108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7942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9651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7784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3802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5419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17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6" Type="http://schemas.openxmlformats.org/officeDocument/2006/relationships/slideLayout" Target="../slideLayouts/slideLayout16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047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7.xml" /><Relationship Id="rId4" Type="http://schemas.openxmlformats.org/officeDocument/2006/relationships/image" Target="../media/image3.jpe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446095" y="1220070"/>
            <a:ext cx="4447637" cy="50629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2925" algn="just"/>
            <a:r>
              <a:rPr lang="ru-RU" sz="1700">
                <a:latin typeface="Times New Roman" pitchFamily="18" charset="0"/>
                <a:cs typeface="Times New Roman" pitchFamily="18" charset="0"/>
              </a:rPr>
              <a:t>07.04.2022 Юровских Константин Владимирович показал 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открытый </a:t>
            </a:r>
            <a:r>
              <a:rPr lang="ru-RU" sz="1700">
                <a:latin typeface="Times New Roman" pitchFamily="18" charset="0"/>
                <a:cs typeface="Times New Roman" pitchFamily="18" charset="0"/>
              </a:rPr>
              <a:t>урок биологии в 6 А классе на тему : «Классификация цветковых растений».</a:t>
            </a:r>
            <a:endParaRPr lang="ru-RU" sz="1700" dirty="0">
              <a:latin typeface="Times New Roman" pitchFamily="18" charset="0"/>
              <a:cs typeface="Times New Roman" pitchFamily="18" charset="0"/>
            </a:endParaRPr>
          </a:p>
          <a:p>
            <a:pPr indent="542925" algn="just"/>
            <a:r>
              <a:rPr lang="ru-RU" sz="1700">
                <a:latin typeface="Times New Roman" pitchFamily="18" charset="0"/>
                <a:cs typeface="Times New Roman" pitchFamily="18" charset="0"/>
              </a:rPr>
              <a:t>Для формулировки темы и цели урока Константин Владимирович использовал метод критического мышления, тем самым сумел заинтересовать и вовлечь ребят в дальнейшую учебную деятельность. </a:t>
            </a:r>
          </a:p>
          <a:p>
            <a:pPr indent="542925" algn="just"/>
            <a:r>
              <a:rPr lang="ru-RU" sz="1700">
                <a:latin typeface="Times New Roman" pitchFamily="18" charset="0"/>
                <a:cs typeface="Times New Roman" pitchFamily="18" charset="0"/>
              </a:rPr>
              <a:t>Следует отметить,  что на каждом этапе урока педагог использовал приёмы для развития метапредметных связей. Урок сопровождался не только использованием ИКТ, но и демонстрацией наглядных материалов на примере живого цветка.</a:t>
            </a:r>
          </a:p>
          <a:p>
            <a:pPr indent="542925" algn="just"/>
            <a:r>
              <a:rPr lang="ru-RU" sz="1700">
                <a:latin typeface="Times New Roman" pitchFamily="18" charset="0"/>
                <a:cs typeface="Times New Roman" pitchFamily="18" charset="0"/>
              </a:rPr>
              <a:t>Урок прошёл в соответствии с требованиями ФГОС. Благодарим Константина Владимировича за возможность знакомства с опытом его работы.</a:t>
            </a:r>
            <a:endParaRPr lang="ru-RU" sz="17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999943" y="10309"/>
            <a:ext cx="8759822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3200" b="1" dirty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Открытый </a:t>
            </a:r>
            <a:r>
              <a:rPr lang="ru-RU" sz="3200" b="1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урок биологии </a:t>
            </a:r>
            <a:endParaRPr lang="ru-RU" sz="3200" b="1" dirty="0">
              <a:solidFill>
                <a:schemeClr val="accent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(ШМО «СПЕКТР»)</a:t>
            </a:r>
            <a:endParaRPr lang="ru-RU" sz="3200" b="1" strike="sngStrike" cap="none" spc="0" dirty="0">
              <a:ln w="11430"/>
              <a:solidFill>
                <a:schemeClr val="accent3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itchFamily="18" charset="0"/>
            </a:endParaRPr>
          </a:p>
        </p:txBody>
      </p:sp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CE33E09F-72FE-2A45-9B0D-5CE28B4C2F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062" y="253953"/>
            <a:ext cx="2340562" cy="2032000"/>
          </a:xfrm>
          <a:prstGeom prst="rect">
            <a:avLst/>
          </a:prstGeom>
        </p:spPr>
      </p:pic>
      <p:pic>
        <p:nvPicPr>
          <p:cNvPr id="5" name="Рисунок 5">
            <a:extLst>
              <a:ext uri="{FF2B5EF4-FFF2-40B4-BE49-F238E27FC236}">
                <a16:creationId xmlns:a16="http://schemas.microsoft.com/office/drawing/2014/main" id="{681980F2-CC2D-794E-9158-2A6A05546C8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832" y="4572047"/>
            <a:ext cx="2483022" cy="2199528"/>
          </a:xfrm>
          <a:prstGeom prst="rect">
            <a:avLst/>
          </a:prstGeom>
        </p:spPr>
      </p:pic>
      <p:pic>
        <p:nvPicPr>
          <p:cNvPr id="6" name="Рисунок 6">
            <a:extLst>
              <a:ext uri="{FF2B5EF4-FFF2-40B4-BE49-F238E27FC236}">
                <a16:creationId xmlns:a16="http://schemas.microsoft.com/office/drawing/2014/main" id="{9D7E7472-31EA-9245-8259-4F88444977C8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592"/>
          <a:stretch/>
        </p:blipFill>
        <p:spPr>
          <a:xfrm>
            <a:off x="30069" y="2386486"/>
            <a:ext cx="4180548" cy="208502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</TotalTime>
  <Words>153</Words>
  <Application>Microsoft Office PowerPoint</Application>
  <PresentationFormat>Экран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Аспект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HP</dc:creator>
  <cp:lastModifiedBy>Неизвестный пользователь</cp:lastModifiedBy>
  <cp:revision>4</cp:revision>
  <dcterms:created xsi:type="dcterms:W3CDTF">2022-03-15T19:17:53Z</dcterms:created>
  <dcterms:modified xsi:type="dcterms:W3CDTF">2022-04-08T10:14:12Z</dcterms:modified>
</cp:coreProperties>
</file>