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5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64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2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42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39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39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97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04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30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7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55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39822-4C0E-47B8-906D-8E38C61B7CCF}" type="datetimeFigureOut">
              <a:rPr lang="ru-RU" smtClean="0"/>
              <a:t>20.02.2017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5B00A-E3D7-4B7B-814B-229B71853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39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716" y="1"/>
            <a:ext cx="11149084" cy="15421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Открытое внеклассное мероприятие  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«День защитника Отечества»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февраля 2017 г. Никитина Ольга Александровна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класс «В»</a:t>
            </a:r>
            <a:endParaRPr lang="ru-RU" sz="27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7" t="21293" r="16954" b="37712"/>
          <a:stretch/>
        </p:blipFill>
        <p:spPr>
          <a:xfrm>
            <a:off x="109179" y="1690688"/>
            <a:ext cx="3875965" cy="21290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07" t="29852" r="25427" b="16218"/>
          <a:stretch/>
        </p:blipFill>
        <p:spPr>
          <a:xfrm>
            <a:off x="4217158" y="1690687"/>
            <a:ext cx="3889612" cy="21290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8" t="3582" r="20670" b="26966"/>
          <a:stretch/>
        </p:blipFill>
        <p:spPr>
          <a:xfrm>
            <a:off x="109178" y="3968230"/>
            <a:ext cx="3875965" cy="26083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87" b="18037"/>
          <a:stretch/>
        </p:blipFill>
        <p:spPr>
          <a:xfrm>
            <a:off x="4217158" y="3968230"/>
            <a:ext cx="3889612" cy="26083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15952" y="1690687"/>
            <a:ext cx="37394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Мероприятие отличало продуманность и оригинальность оформления;</a:t>
            </a:r>
          </a:p>
          <a:p>
            <a:r>
              <a:rPr lang="ru-RU" dirty="0" smtClean="0"/>
              <a:t>- Использовались современные образовательные технологии;</a:t>
            </a:r>
          </a:p>
          <a:p>
            <a:r>
              <a:rPr lang="ru-RU" dirty="0" smtClean="0"/>
              <a:t>-Учащиеся были активны и дисциплинированы: пели песни, читали стихи, рассказывали о своих папах и дедушках во время службы в армии;</a:t>
            </a:r>
          </a:p>
          <a:p>
            <a:r>
              <a:rPr lang="ru-RU" dirty="0"/>
              <a:t>-</a:t>
            </a:r>
            <a:r>
              <a:rPr lang="ru-RU" dirty="0" smtClean="0"/>
              <a:t>Интересные и разнообразные задания позволили соревноваться двум командам мальчиков, девочки выступили в роли жюри.</a:t>
            </a:r>
            <a:endParaRPr lang="ru-RU" dirty="0"/>
          </a:p>
          <a:p>
            <a:r>
              <a:rPr lang="ru-RU" dirty="0" smtClean="0"/>
              <a:t>-На мероприятие были приглашены папы, которых поздравили  с Днем защитника Отечества!</a:t>
            </a:r>
          </a:p>
          <a:p>
            <a:pPr algn="ctr"/>
            <a:r>
              <a:rPr lang="ru-RU" i="1" dirty="0" smtClean="0"/>
              <a:t>Спасибо за мероприятие!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9349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Открытое внеклассное мероприятие   «День защитника Отечества» 17 февраля 2017 г. Никитина Ольга Александровна 2 класс «В»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Открытое внеклассное мероприятие   «День защитника Отечества» 17 февраля 2017 г. Никитина Ольга Александровна 2 класс «В»</dc:title>
  <dc:creator>учитель</dc:creator>
  <cp:lastModifiedBy>учитель</cp:lastModifiedBy>
  <cp:revision>3</cp:revision>
  <dcterms:created xsi:type="dcterms:W3CDTF">2017-02-20T01:34:34Z</dcterms:created>
  <dcterms:modified xsi:type="dcterms:W3CDTF">2017-02-20T01:50:24Z</dcterms:modified>
</cp:coreProperties>
</file>