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36684" y="824059"/>
            <a:ext cx="5679585" cy="4571319"/>
          </a:xfrm>
        </p:spPr>
        <p:txBody>
          <a:bodyPr>
            <a:noAutofit/>
          </a:bodyPr>
          <a:lstStyle/>
          <a:p>
            <a:r>
              <a:rPr lang="ru-RU" sz="2000" smtClean="0"/>
              <a:t>26.04.2017г.</a:t>
            </a:r>
            <a:r>
              <a:rPr lang="ru-RU" sz="2000" smtClean="0"/>
              <a:t> </a:t>
            </a:r>
            <a:r>
              <a:rPr lang="ru-RU" sz="2000" dirty="0" err="1" smtClean="0"/>
              <a:t>Гализдра</a:t>
            </a:r>
            <a:r>
              <a:rPr lang="ru-RU" sz="2000" dirty="0" smtClean="0"/>
              <a:t> Евгения Алексеевна дала открытый урок «Путешествие по Австралии» на ММО учителей географии. Урок предусматривает формирование познавательной мотивации учащихся, очень интересные и разнообразные задания. На уроке Евгения Алексеевна применила активные методы и приемы. Дети были активны, любознательны. Четко знали правила работы с контурными картами. Давали полные, развернутые ответы. На уроке познакомились практически со всеми составляющими данного континента (климат, население, растения, животные и многое другое). Огромное спасибо за урок. Дальнейших творческих успехов!!!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7271" y="5524167"/>
            <a:ext cx="5318413" cy="112628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Рекомендации: При проектировании урока уделять внимание логическому переходу от этапа к этапу урока, формировать у учащихся навык оценки и самооценки.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5" y="296214"/>
            <a:ext cx="5185893" cy="2917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20511"/>
          <a:stretch/>
        </p:blipFill>
        <p:spPr>
          <a:xfrm>
            <a:off x="1961366" y="3459587"/>
            <a:ext cx="3863662" cy="330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0597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</TotalTime>
  <Words>114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Легкий дым</vt:lpstr>
      <vt:lpstr>26.04.2017г. Гализдра Евгения Алексеевна дала открытый урок «Путешествие по Австралии» на ММО учителей географии. Урок предусматривает формирование познавательной мотивации учащихся, очень интересные и разнообразные задания. На уроке Евгения Алексеевна применила активные методы и приемы. Дети были активны, любознательны. Четко знали правила работы с контурными картами. Давали полные, развернутые ответы. На уроке познакомились практически со всеми составляющими данного континента (климат, население, растения, животные и многое другое). Огромное спасибо за урок. Дальнейших творческих успехов!!!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Сегодня Гализдра Евгения Алексеевна дала открытый урок «Путешествие по Австралии» на ММО учителей географии. Урок предусматривает формирование познавательной мотивации учащихся, очень интересные и разнообразные задания. На уроке Евгения Алексеевна применила активные методы и приемы. Дети были активны, любознательныы. Четко знали правила работы с контурными картами. Давали полные, развернутые ответы. На уроке познакомились практически со всеми состаавляяющими данного</dc:title>
  <dc:creator>учитель</dc:creator>
  <cp:lastModifiedBy>учитель</cp:lastModifiedBy>
  <cp:revision>3</cp:revision>
  <dcterms:created xsi:type="dcterms:W3CDTF">2017-04-26T06:49:13Z</dcterms:created>
  <dcterms:modified xsi:type="dcterms:W3CDTF">2017-05-11T01:45:08Z</dcterms:modified>
</cp:coreProperties>
</file>