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761163" cy="99425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71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8CF0C-68AA-4CC3-AC54-3FDDBEEC034B}" type="datetimeFigureOut">
              <a:rPr lang="ru-RU" smtClean="0"/>
              <a:t>14.04.2017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E64537-E02A-402F-905E-72ED3A6DB0C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581851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8CF0C-68AA-4CC3-AC54-3FDDBEEC034B}" type="datetimeFigureOut">
              <a:rPr lang="ru-RU" smtClean="0"/>
              <a:t>14.04.2017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E64537-E02A-402F-905E-72ED3A6DB0C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266645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8CF0C-68AA-4CC3-AC54-3FDDBEEC034B}" type="datetimeFigureOut">
              <a:rPr lang="ru-RU" smtClean="0"/>
              <a:t>14.04.2017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E64537-E02A-402F-905E-72ED3A6DB0C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045942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8CF0C-68AA-4CC3-AC54-3FDDBEEC034B}" type="datetimeFigureOut">
              <a:rPr lang="ru-RU" smtClean="0"/>
              <a:t>14.04.2017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E64537-E02A-402F-905E-72ED3A6DB0C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02840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8CF0C-68AA-4CC3-AC54-3FDDBEEC034B}" type="datetimeFigureOut">
              <a:rPr lang="ru-RU" smtClean="0"/>
              <a:t>14.04.2017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E64537-E02A-402F-905E-72ED3A6DB0C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676820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8CF0C-68AA-4CC3-AC54-3FDDBEEC034B}" type="datetimeFigureOut">
              <a:rPr lang="ru-RU" smtClean="0"/>
              <a:t>14.04.2017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E64537-E02A-402F-905E-72ED3A6DB0C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028635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8CF0C-68AA-4CC3-AC54-3FDDBEEC034B}" type="datetimeFigureOut">
              <a:rPr lang="ru-RU" smtClean="0"/>
              <a:t>14.04.2017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E64537-E02A-402F-905E-72ED3A6DB0C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908694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8CF0C-68AA-4CC3-AC54-3FDDBEEC034B}" type="datetimeFigureOut">
              <a:rPr lang="ru-RU" smtClean="0"/>
              <a:t>14.04.2017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E64537-E02A-402F-905E-72ED3A6DB0C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656523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8CF0C-68AA-4CC3-AC54-3FDDBEEC034B}" type="datetimeFigureOut">
              <a:rPr lang="ru-RU" smtClean="0"/>
              <a:t>14.04.2017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E64537-E02A-402F-905E-72ED3A6DB0C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907014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8CF0C-68AA-4CC3-AC54-3FDDBEEC034B}" type="datetimeFigureOut">
              <a:rPr lang="ru-RU" smtClean="0"/>
              <a:t>14.04.2017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E64537-E02A-402F-905E-72ED3A6DB0C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72685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8CF0C-68AA-4CC3-AC54-3FDDBEEC034B}" type="datetimeFigureOut">
              <a:rPr lang="ru-RU" smtClean="0"/>
              <a:t>14.04.2017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E64537-E02A-402F-905E-72ED3A6DB0C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69843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88CF0C-68AA-4CC3-AC54-3FDDBEEC034B}" type="datetimeFigureOut">
              <a:rPr lang="ru-RU" smtClean="0"/>
              <a:t>14.04.2017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E64537-E02A-402F-905E-72ED3A6DB0C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048688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4.jpg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1064525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solidFill>
                  <a:srgbClr val="FF0000"/>
                </a:solidFill>
              </a:rPr>
              <a:t>Мастер-класс Прямиковой Е.А. 13 апреля 2017 г.</a:t>
            </a:r>
            <a:br>
              <a:rPr lang="ru-RU" b="1" dirty="0" smtClean="0">
                <a:solidFill>
                  <a:srgbClr val="FF0000"/>
                </a:solidFill>
              </a:rPr>
            </a:br>
            <a:endParaRPr lang="ru-RU" b="1" dirty="0">
              <a:solidFill>
                <a:srgbClr val="FF0000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209" y="723331"/>
            <a:ext cx="4067032" cy="3152633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2877" y="723331"/>
            <a:ext cx="2481254" cy="3152633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98" t="16318" r="16368"/>
          <a:stretch/>
        </p:blipFill>
        <p:spPr>
          <a:xfrm>
            <a:off x="7331485" y="723331"/>
            <a:ext cx="4610306" cy="3152633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3084"/>
          <a:stretch/>
        </p:blipFill>
        <p:spPr>
          <a:xfrm>
            <a:off x="250209" y="4039737"/>
            <a:ext cx="4071582" cy="2709081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4642877" y="4039737"/>
            <a:ext cx="6903129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13 апреля 2017 года  прошел мастер-класс на уроке технологии</a:t>
            </a:r>
          </a:p>
          <a:p>
            <a:r>
              <a:rPr lang="ru-RU" dirty="0"/>
              <a:t>п</a:t>
            </a:r>
            <a:r>
              <a:rPr lang="ru-RU" dirty="0" smtClean="0"/>
              <a:t>о теме «Пасхальная корзинка»</a:t>
            </a:r>
          </a:p>
          <a:p>
            <a:r>
              <a:rPr lang="ru-RU" dirty="0" smtClean="0"/>
              <a:t>Ел</a:t>
            </a:r>
            <a:r>
              <a:rPr lang="ru-RU" dirty="0" smtClean="0"/>
              <a:t>ена </a:t>
            </a:r>
            <a:r>
              <a:rPr lang="ru-RU" dirty="0" smtClean="0"/>
              <a:t>Александровна рассказала об истории праздника Пасха, выдала девочкам инструкционные карты, объяснила свойства материалов, из которых будет создаваться корзинка.</a:t>
            </a:r>
          </a:p>
          <a:p>
            <a:r>
              <a:rPr lang="ru-RU" dirty="0"/>
              <a:t>	</a:t>
            </a:r>
            <a:r>
              <a:rPr lang="ru-RU" dirty="0" smtClean="0"/>
              <a:t>В конце урока были подведены результаты работы через украшение дерева.</a:t>
            </a:r>
          </a:p>
          <a:p>
            <a:r>
              <a:rPr lang="ru-RU" dirty="0"/>
              <a:t>	</a:t>
            </a:r>
            <a:r>
              <a:rPr lang="ru-RU" dirty="0" smtClean="0"/>
              <a:t>Спасибо за урок!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5075535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47</Words>
  <Application>Microsoft Office PowerPoint</Application>
  <PresentationFormat>Широкоэкранный</PresentationFormat>
  <Paragraphs>6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Тема Office</vt:lpstr>
      <vt:lpstr>Мастер-класс Прямиковой Е.А. 13 апреля 2017 г.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Мастер-класс Прямиковой Е.А. 13 апреля 2017 г. </dc:title>
  <dc:creator>учитель</dc:creator>
  <cp:lastModifiedBy>учитель</cp:lastModifiedBy>
  <cp:revision>3</cp:revision>
  <cp:lastPrinted>2017-04-13T07:34:08Z</cp:lastPrinted>
  <dcterms:created xsi:type="dcterms:W3CDTF">2017-04-13T07:22:53Z</dcterms:created>
  <dcterms:modified xsi:type="dcterms:W3CDTF">2017-04-14T07:37:58Z</dcterms:modified>
</cp:coreProperties>
</file>