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6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01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6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47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25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8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73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0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47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27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00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79B00-6D09-4679-A4E3-29B1845897E9}" type="datetimeFigureOut">
              <a:rPr lang="ru-RU" smtClean="0"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47429-F055-4CF1-8A9C-FE688BE28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53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5535"/>
            <a:ext cx="10515600" cy="11327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Классный час в 4 классе «Б»  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марта 2017 г.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«С праздником, дорогие мамы!»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21" b="8059"/>
          <a:stretch/>
        </p:blipFill>
        <p:spPr>
          <a:xfrm>
            <a:off x="8537424" y="1228299"/>
            <a:ext cx="3499901" cy="262037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2" t="41592" r="7191" b="20199"/>
          <a:stretch/>
        </p:blipFill>
        <p:spPr>
          <a:xfrm>
            <a:off x="150125" y="1228299"/>
            <a:ext cx="3507475" cy="26203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9" t="14726" b="19403"/>
          <a:stretch/>
        </p:blipFill>
        <p:spPr>
          <a:xfrm>
            <a:off x="3847905" y="1228299"/>
            <a:ext cx="4463581" cy="26203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10" b="16816"/>
          <a:stretch/>
        </p:blipFill>
        <p:spPr>
          <a:xfrm>
            <a:off x="150125" y="3997160"/>
            <a:ext cx="3507475" cy="275848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22" r="13084" b="6268"/>
          <a:stretch/>
        </p:blipFill>
        <p:spPr>
          <a:xfrm>
            <a:off x="8537424" y="3997160"/>
            <a:ext cx="3499901" cy="27584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47906" y="4107976"/>
            <a:ext cx="426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Внеклассное мероприятие с приглашением </a:t>
            </a:r>
            <a:r>
              <a:rPr lang="ru-RU" i="1" dirty="0" err="1" smtClean="0"/>
              <a:t>роителей</a:t>
            </a:r>
            <a:r>
              <a:rPr lang="ru-RU" i="1" dirty="0" smtClean="0"/>
              <a:t>, посвященное 8 Марта, прошло в теплой обстановке. Дети пели песни и частушки, танцевали, играли с мамами в игры, декламировали стихотворения.</a:t>
            </a:r>
          </a:p>
          <a:p>
            <a:pPr algn="ctr"/>
            <a:r>
              <a:rPr lang="ru-RU" i="1" dirty="0" smtClean="0"/>
              <a:t>Татьяне Евгеньевне Морозовой удалось организовать настоящий праздник для мам и бабушек!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57955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57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Классный час в 4 классе «Б»   7 марта 2017 г. «С праздником, дорогие мамы!»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в 4 классе «Б» 07.03.2017 «С праздником, дорогие мамы!»</dc:title>
  <dc:creator>учитель</dc:creator>
  <cp:lastModifiedBy>учитель</cp:lastModifiedBy>
  <cp:revision>2</cp:revision>
  <dcterms:created xsi:type="dcterms:W3CDTF">2017-03-07T06:36:52Z</dcterms:created>
  <dcterms:modified xsi:type="dcterms:W3CDTF">2017-03-07T06:46:09Z</dcterms:modified>
</cp:coreProperties>
</file>